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67" r:id="rId6"/>
    <p:sldId id="299" r:id="rId7"/>
    <p:sldId id="268" r:id="rId8"/>
    <p:sldId id="263" r:id="rId9"/>
    <p:sldId id="266" r:id="rId10"/>
    <p:sldId id="262" r:id="rId11"/>
    <p:sldId id="280" r:id="rId12"/>
  </p:sldIdLst>
  <p:sldSz cx="9144000" cy="5143500" type="screen16x9"/>
  <p:notesSz cx="6858000" cy="9144000"/>
  <p:embeddedFontLst>
    <p:embeddedFont>
      <p:font typeface="Libre Baskerville" panose="020B0604020202020204" charset="0"/>
      <p:regular r:id="rId14"/>
      <p:bold r:id="rId15"/>
      <p: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Salas" initials="AS" lastIdx="1" clrIdx="0">
    <p:extLst>
      <p:ext uri="{19B8F6BF-5375-455C-9EA6-DF929625EA0E}">
        <p15:presenceInfo xmlns:p15="http://schemas.microsoft.com/office/powerpoint/2012/main" userId="0d3c7bdbc0bfd2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68"/>
    <a:srgbClr val="FF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9CFA27-32FA-4747-A130-BFF3D6FB95EC}">
  <a:tblStyle styleId="{D89CFA27-32FA-4747-A130-BFF3D6FB95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e608e025e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e608e025e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ge53e63e7cc_0_4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6" name="Google Shape;4356;ge53e63e7cc_0_4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e5ca2570a1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e5ca2570a1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e608e02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e608e02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e608e025e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e608e025e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e608e025e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e608e025e5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e608e025e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e608e025e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55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e608e025e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e608e025e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e608e025e5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e608e025e5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e5ca2570a1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e5ca2570a1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817484" y="309948"/>
            <a:ext cx="411041" cy="411041"/>
            <a:chOff x="6290200" y="1110775"/>
            <a:chExt cx="189350" cy="189350"/>
          </a:xfrm>
        </p:grpSpPr>
        <p:sp>
          <p:nvSpPr>
            <p:cNvPr id="11" name="Google Shape;11;p2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183360" y="375778"/>
            <a:ext cx="205575" cy="205575"/>
            <a:chOff x="5537425" y="1141100"/>
            <a:chExt cx="94700" cy="94700"/>
          </a:xfrm>
        </p:grpSpPr>
        <p:sp>
          <p:nvSpPr>
            <p:cNvPr id="16" name="Google Shape;16;p2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502425" y="2266979"/>
            <a:ext cx="285623" cy="285623"/>
            <a:chOff x="6605725" y="2012300"/>
            <a:chExt cx="131575" cy="131575"/>
          </a:xfrm>
        </p:grpSpPr>
        <p:sp>
          <p:nvSpPr>
            <p:cNvPr id="21" name="Google Shape;21;p2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739703" y="171571"/>
            <a:ext cx="409876" cy="409822"/>
            <a:chOff x="1335500" y="1010800"/>
            <a:chExt cx="189775" cy="189750"/>
          </a:xfrm>
        </p:grpSpPr>
        <p:sp>
          <p:nvSpPr>
            <p:cNvPr id="26" name="Google Shape;26;p2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88211" y="2209828"/>
            <a:ext cx="204533" cy="204479"/>
            <a:chOff x="617150" y="1954525"/>
            <a:chExt cx="94700" cy="94675"/>
          </a:xfrm>
        </p:grpSpPr>
        <p:sp>
          <p:nvSpPr>
            <p:cNvPr id="31" name="Google Shape;31;p2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4006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652950" y="896975"/>
            <a:ext cx="4926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652950" y="3011800"/>
            <a:ext cx="47844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 txBox="1">
            <a:spLocks noGrp="1"/>
          </p:cNvSpPr>
          <p:nvPr>
            <p:ph type="body" idx="1"/>
          </p:nvPr>
        </p:nvSpPr>
        <p:spPr>
          <a:xfrm>
            <a:off x="4566600" y="1285875"/>
            <a:ext cx="3858900" cy="33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5" name="Google Shape;485;p19"/>
          <p:cNvSpPr txBox="1">
            <a:spLocks noGrp="1"/>
          </p:cNvSpPr>
          <p:nvPr>
            <p:ph type="body" idx="2"/>
          </p:nvPr>
        </p:nvSpPr>
        <p:spPr>
          <a:xfrm>
            <a:off x="718500" y="1285875"/>
            <a:ext cx="3840000" cy="33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19"/>
          <p:cNvGrpSpPr/>
          <p:nvPr/>
        </p:nvGrpSpPr>
        <p:grpSpPr>
          <a:xfrm flipH="1">
            <a:off x="7840908" y="299578"/>
            <a:ext cx="205575" cy="205575"/>
            <a:chOff x="5537425" y="1141100"/>
            <a:chExt cx="94700" cy="94700"/>
          </a:xfrm>
        </p:grpSpPr>
        <p:sp>
          <p:nvSpPr>
            <p:cNvPr id="488" name="Google Shape;488;p19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9"/>
          <p:cNvSpPr/>
          <p:nvPr/>
        </p:nvSpPr>
        <p:spPr>
          <a:xfrm flipH="1">
            <a:off x="8728285" y="29958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372387" y="4399324"/>
            <a:ext cx="204479" cy="204479"/>
            <a:chOff x="1976825" y="1493925"/>
            <a:chExt cx="94675" cy="94675"/>
          </a:xfrm>
        </p:grpSpPr>
        <p:sp>
          <p:nvSpPr>
            <p:cNvPr id="494" name="Google Shape;494;p19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19"/>
          <p:cNvSpPr/>
          <p:nvPr/>
        </p:nvSpPr>
        <p:spPr>
          <a:xfrm flipH="1">
            <a:off x="239036" y="482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19"/>
          <p:cNvGrpSpPr/>
          <p:nvPr/>
        </p:nvGrpSpPr>
        <p:grpSpPr>
          <a:xfrm flipH="1">
            <a:off x="51680" y="3723261"/>
            <a:ext cx="411041" cy="411041"/>
            <a:chOff x="6290200" y="1110775"/>
            <a:chExt cx="189350" cy="189350"/>
          </a:xfrm>
        </p:grpSpPr>
        <p:sp>
          <p:nvSpPr>
            <p:cNvPr id="500" name="Google Shape;500;p19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"/>
          <p:cNvSpPr txBox="1">
            <a:spLocks noGrp="1"/>
          </p:cNvSpPr>
          <p:nvPr>
            <p:ph type="subTitle" idx="1"/>
          </p:nvPr>
        </p:nvSpPr>
        <p:spPr>
          <a:xfrm>
            <a:off x="708114" y="3453150"/>
            <a:ext cx="1965300" cy="880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2"/>
          </p:nvPr>
        </p:nvSpPr>
        <p:spPr>
          <a:xfrm>
            <a:off x="2628438" y="3453150"/>
            <a:ext cx="1965900" cy="877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ctrTitle"/>
          </p:nvPr>
        </p:nvSpPr>
        <p:spPr>
          <a:xfrm>
            <a:off x="4549462" y="2948932"/>
            <a:ext cx="19659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subTitle" idx="3"/>
          </p:nvPr>
        </p:nvSpPr>
        <p:spPr>
          <a:xfrm>
            <a:off x="4549362" y="3453150"/>
            <a:ext cx="1965900" cy="877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ctrTitle" idx="4"/>
          </p:nvPr>
        </p:nvSpPr>
        <p:spPr>
          <a:xfrm>
            <a:off x="6470286" y="2948932"/>
            <a:ext cx="19659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subTitle" idx="5"/>
          </p:nvPr>
        </p:nvSpPr>
        <p:spPr>
          <a:xfrm>
            <a:off x="6470286" y="3453150"/>
            <a:ext cx="1965900" cy="877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ctrTitle" idx="6"/>
          </p:nvPr>
        </p:nvSpPr>
        <p:spPr>
          <a:xfrm>
            <a:off x="707814" y="2948925"/>
            <a:ext cx="196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3" name="Google Shape;543;p21"/>
          <p:cNvSpPr txBox="1">
            <a:spLocks noGrp="1"/>
          </p:cNvSpPr>
          <p:nvPr>
            <p:ph type="ctrTitle" idx="7"/>
          </p:nvPr>
        </p:nvSpPr>
        <p:spPr>
          <a:xfrm>
            <a:off x="2628638" y="2948932"/>
            <a:ext cx="19659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4" name="Google Shape;544;p21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5" name="Google Shape;545;p21"/>
          <p:cNvGrpSpPr/>
          <p:nvPr/>
        </p:nvGrpSpPr>
        <p:grpSpPr>
          <a:xfrm>
            <a:off x="8712057" y="2256469"/>
            <a:ext cx="341739" cy="342506"/>
            <a:chOff x="2858675" y="2670400"/>
            <a:chExt cx="189350" cy="189775"/>
          </a:xfrm>
        </p:grpSpPr>
        <p:sp>
          <p:nvSpPr>
            <p:cNvPr id="546" name="Google Shape;546;p21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21"/>
          <p:cNvSpPr/>
          <p:nvPr/>
        </p:nvSpPr>
        <p:spPr>
          <a:xfrm>
            <a:off x="8937718" y="32197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1"/>
          <p:cNvGrpSpPr/>
          <p:nvPr/>
        </p:nvGrpSpPr>
        <p:grpSpPr>
          <a:xfrm>
            <a:off x="8573227" y="104896"/>
            <a:ext cx="409876" cy="409822"/>
            <a:chOff x="1335500" y="1010800"/>
            <a:chExt cx="189775" cy="189750"/>
          </a:xfrm>
        </p:grpSpPr>
        <p:sp>
          <p:nvSpPr>
            <p:cNvPr id="552" name="Google Shape;552;p21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1"/>
          <p:cNvGrpSpPr/>
          <p:nvPr/>
        </p:nvGrpSpPr>
        <p:grpSpPr>
          <a:xfrm>
            <a:off x="8436172" y="1195803"/>
            <a:ext cx="205575" cy="205575"/>
            <a:chOff x="5537425" y="1141100"/>
            <a:chExt cx="94700" cy="94700"/>
          </a:xfrm>
        </p:grpSpPr>
        <p:sp>
          <p:nvSpPr>
            <p:cNvPr id="557" name="Google Shape;557;p21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21"/>
          <p:cNvSpPr/>
          <p:nvPr/>
        </p:nvSpPr>
        <p:spPr>
          <a:xfrm>
            <a:off x="8632918" y="19243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" name="Google Shape;562;p21"/>
          <p:cNvGrpSpPr/>
          <p:nvPr/>
        </p:nvGrpSpPr>
        <p:grpSpPr>
          <a:xfrm>
            <a:off x="330057" y="4085269"/>
            <a:ext cx="341739" cy="342506"/>
            <a:chOff x="2858675" y="2670400"/>
            <a:chExt cx="189350" cy="189775"/>
          </a:xfrm>
        </p:grpSpPr>
        <p:sp>
          <p:nvSpPr>
            <p:cNvPr id="563" name="Google Shape;563;p21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1"/>
          <p:cNvSpPr/>
          <p:nvPr/>
        </p:nvSpPr>
        <p:spPr>
          <a:xfrm>
            <a:off x="555718" y="50485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21"/>
          <p:cNvGrpSpPr/>
          <p:nvPr/>
        </p:nvGrpSpPr>
        <p:grpSpPr>
          <a:xfrm>
            <a:off x="191227" y="1933696"/>
            <a:ext cx="409876" cy="409822"/>
            <a:chOff x="1335500" y="1010800"/>
            <a:chExt cx="189775" cy="189750"/>
          </a:xfrm>
        </p:grpSpPr>
        <p:sp>
          <p:nvSpPr>
            <p:cNvPr id="569" name="Google Shape;569;p21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21"/>
          <p:cNvGrpSpPr/>
          <p:nvPr/>
        </p:nvGrpSpPr>
        <p:grpSpPr>
          <a:xfrm>
            <a:off x="54172" y="3024603"/>
            <a:ext cx="205575" cy="205575"/>
            <a:chOff x="5537425" y="1141100"/>
            <a:chExt cx="94700" cy="94700"/>
          </a:xfrm>
        </p:grpSpPr>
        <p:sp>
          <p:nvSpPr>
            <p:cNvPr id="574" name="Google Shape;574;p21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21"/>
          <p:cNvSpPr/>
          <p:nvPr/>
        </p:nvSpPr>
        <p:spPr>
          <a:xfrm>
            <a:off x="250918" y="37531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24"/>
          <p:cNvGrpSpPr/>
          <p:nvPr/>
        </p:nvGrpSpPr>
        <p:grpSpPr>
          <a:xfrm rot="-5400000">
            <a:off x="8067013" y="4416329"/>
            <a:ext cx="341739" cy="342506"/>
            <a:chOff x="2858675" y="2670400"/>
            <a:chExt cx="189350" cy="189775"/>
          </a:xfrm>
        </p:grpSpPr>
        <p:sp>
          <p:nvSpPr>
            <p:cNvPr id="650" name="Google Shape;650;p24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4"/>
          <p:cNvSpPr/>
          <p:nvPr/>
        </p:nvSpPr>
        <p:spPr>
          <a:xfrm rot="-5400000">
            <a:off x="9029947" y="45024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24"/>
          <p:cNvGrpSpPr/>
          <p:nvPr/>
        </p:nvGrpSpPr>
        <p:grpSpPr>
          <a:xfrm rot="-5400000">
            <a:off x="5915029" y="4487432"/>
            <a:ext cx="409876" cy="409822"/>
            <a:chOff x="1335500" y="1010800"/>
            <a:chExt cx="189775" cy="189750"/>
          </a:xfrm>
        </p:grpSpPr>
        <p:sp>
          <p:nvSpPr>
            <p:cNvPr id="656" name="Google Shape;656;p2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24"/>
          <p:cNvGrpSpPr/>
          <p:nvPr/>
        </p:nvGrpSpPr>
        <p:grpSpPr>
          <a:xfrm rot="-5400000">
            <a:off x="7005963" y="4828761"/>
            <a:ext cx="205575" cy="205575"/>
            <a:chOff x="5537425" y="1141100"/>
            <a:chExt cx="94700" cy="94700"/>
          </a:xfrm>
        </p:grpSpPr>
        <p:sp>
          <p:nvSpPr>
            <p:cNvPr id="661" name="Google Shape;661;p2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24"/>
          <p:cNvSpPr/>
          <p:nvPr/>
        </p:nvSpPr>
        <p:spPr>
          <a:xfrm rot="-5400000">
            <a:off x="7734547" y="48072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 rot="-5400000">
            <a:off x="2228188" y="53879"/>
            <a:ext cx="341739" cy="342506"/>
            <a:chOff x="2858675" y="2670400"/>
            <a:chExt cx="189350" cy="189775"/>
          </a:xfrm>
        </p:grpSpPr>
        <p:sp>
          <p:nvSpPr>
            <p:cNvPr id="667" name="Google Shape;667;p24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24"/>
          <p:cNvSpPr/>
          <p:nvPr/>
        </p:nvSpPr>
        <p:spPr>
          <a:xfrm rot="-5400000">
            <a:off x="3191122" y="13997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24"/>
          <p:cNvGrpSpPr/>
          <p:nvPr/>
        </p:nvGrpSpPr>
        <p:grpSpPr>
          <a:xfrm rot="-5400000">
            <a:off x="76204" y="124982"/>
            <a:ext cx="409876" cy="409822"/>
            <a:chOff x="1335500" y="1010800"/>
            <a:chExt cx="189775" cy="189750"/>
          </a:xfrm>
        </p:grpSpPr>
        <p:sp>
          <p:nvSpPr>
            <p:cNvPr id="673" name="Google Shape;673;p2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24"/>
          <p:cNvGrpSpPr/>
          <p:nvPr/>
        </p:nvGrpSpPr>
        <p:grpSpPr>
          <a:xfrm rot="-5400000">
            <a:off x="1167138" y="466311"/>
            <a:ext cx="205575" cy="205575"/>
            <a:chOff x="5537425" y="1141100"/>
            <a:chExt cx="94700" cy="94700"/>
          </a:xfrm>
        </p:grpSpPr>
        <p:sp>
          <p:nvSpPr>
            <p:cNvPr id="678" name="Google Shape;678;p2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24"/>
          <p:cNvSpPr/>
          <p:nvPr/>
        </p:nvSpPr>
        <p:spPr>
          <a:xfrm rot="-5400000">
            <a:off x="1895722" y="44477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25"/>
          <p:cNvGrpSpPr/>
          <p:nvPr/>
        </p:nvGrpSpPr>
        <p:grpSpPr>
          <a:xfrm flipH="1">
            <a:off x="462647" y="299573"/>
            <a:ext cx="411041" cy="411041"/>
            <a:chOff x="6290200" y="1110775"/>
            <a:chExt cx="189350" cy="189350"/>
          </a:xfrm>
        </p:grpSpPr>
        <p:sp>
          <p:nvSpPr>
            <p:cNvPr id="685" name="Google Shape;685;p25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25"/>
          <p:cNvGrpSpPr/>
          <p:nvPr/>
        </p:nvGrpSpPr>
        <p:grpSpPr>
          <a:xfrm flipH="1">
            <a:off x="177036" y="1133504"/>
            <a:ext cx="285623" cy="285623"/>
            <a:chOff x="6605725" y="2012300"/>
            <a:chExt cx="131575" cy="131575"/>
          </a:xfrm>
        </p:grpSpPr>
        <p:sp>
          <p:nvSpPr>
            <p:cNvPr id="690" name="Google Shape;690;p25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25"/>
          <p:cNvGrpSpPr/>
          <p:nvPr/>
        </p:nvGrpSpPr>
        <p:grpSpPr>
          <a:xfrm flipH="1">
            <a:off x="8265042" y="4482608"/>
            <a:ext cx="409876" cy="409822"/>
            <a:chOff x="1335500" y="1010800"/>
            <a:chExt cx="189775" cy="189750"/>
          </a:xfrm>
        </p:grpSpPr>
        <p:sp>
          <p:nvSpPr>
            <p:cNvPr id="695" name="Google Shape;695;p25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25"/>
          <p:cNvSpPr/>
          <p:nvPr/>
        </p:nvSpPr>
        <p:spPr>
          <a:xfrm flipH="1">
            <a:off x="1113437" y="29957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25"/>
          <p:cNvGrpSpPr/>
          <p:nvPr/>
        </p:nvGrpSpPr>
        <p:grpSpPr>
          <a:xfrm flipH="1">
            <a:off x="8782590" y="4277065"/>
            <a:ext cx="204533" cy="204479"/>
            <a:chOff x="617150" y="1954525"/>
            <a:chExt cx="94700" cy="94675"/>
          </a:xfrm>
        </p:grpSpPr>
        <p:sp>
          <p:nvSpPr>
            <p:cNvPr id="701" name="Google Shape;701;p25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25"/>
          <p:cNvSpPr/>
          <p:nvPr/>
        </p:nvSpPr>
        <p:spPr>
          <a:xfrm flipH="1">
            <a:off x="8822453" y="4856109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5"/>
          <p:cNvSpPr/>
          <p:nvPr/>
        </p:nvSpPr>
        <p:spPr>
          <a:xfrm flipH="1">
            <a:off x="301678" y="7673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6"/>
          <p:cNvSpPr/>
          <p:nvPr/>
        </p:nvSpPr>
        <p:spPr>
          <a:xfrm rot="10800000">
            <a:off x="8763911" y="394468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26"/>
          <p:cNvGrpSpPr/>
          <p:nvPr/>
        </p:nvGrpSpPr>
        <p:grpSpPr>
          <a:xfrm rot="10800000">
            <a:off x="8352851" y="3558956"/>
            <a:ext cx="204479" cy="204479"/>
            <a:chOff x="1976825" y="1493925"/>
            <a:chExt cx="94675" cy="94675"/>
          </a:xfrm>
        </p:grpSpPr>
        <p:sp>
          <p:nvSpPr>
            <p:cNvPr id="710" name="Google Shape;710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26"/>
          <p:cNvGrpSpPr/>
          <p:nvPr/>
        </p:nvGrpSpPr>
        <p:grpSpPr>
          <a:xfrm rot="10800000" flipH="1">
            <a:off x="8352859" y="4412219"/>
            <a:ext cx="411041" cy="411041"/>
            <a:chOff x="6290200" y="1110775"/>
            <a:chExt cx="189350" cy="189350"/>
          </a:xfrm>
        </p:grpSpPr>
        <p:sp>
          <p:nvSpPr>
            <p:cNvPr id="715" name="Google Shape;715;p26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6"/>
          <p:cNvGrpSpPr/>
          <p:nvPr/>
        </p:nvGrpSpPr>
        <p:grpSpPr>
          <a:xfrm rot="10800000" flipH="1">
            <a:off x="8763912" y="630368"/>
            <a:ext cx="204479" cy="204479"/>
            <a:chOff x="1976825" y="1493925"/>
            <a:chExt cx="94675" cy="94675"/>
          </a:xfrm>
        </p:grpSpPr>
        <p:sp>
          <p:nvSpPr>
            <p:cNvPr id="720" name="Google Shape;720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26"/>
          <p:cNvSpPr/>
          <p:nvPr/>
        </p:nvSpPr>
        <p:spPr>
          <a:xfrm rot="10800000">
            <a:off x="8459111" y="28708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6"/>
          <p:cNvSpPr/>
          <p:nvPr/>
        </p:nvSpPr>
        <p:spPr>
          <a:xfrm flipH="1">
            <a:off x="508736" y="1212584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6"/>
          <p:cNvGrpSpPr/>
          <p:nvPr/>
        </p:nvGrpSpPr>
        <p:grpSpPr>
          <a:xfrm flipH="1">
            <a:off x="97676" y="1430174"/>
            <a:ext cx="204479" cy="204479"/>
            <a:chOff x="1976825" y="1493925"/>
            <a:chExt cx="94675" cy="94675"/>
          </a:xfrm>
        </p:grpSpPr>
        <p:sp>
          <p:nvSpPr>
            <p:cNvPr id="727" name="Google Shape;727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26"/>
          <p:cNvGrpSpPr/>
          <p:nvPr/>
        </p:nvGrpSpPr>
        <p:grpSpPr>
          <a:xfrm>
            <a:off x="97684" y="370348"/>
            <a:ext cx="411041" cy="411041"/>
            <a:chOff x="6290200" y="1110775"/>
            <a:chExt cx="189350" cy="189350"/>
          </a:xfrm>
        </p:grpSpPr>
        <p:sp>
          <p:nvSpPr>
            <p:cNvPr id="732" name="Google Shape;732;p26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6"/>
          <p:cNvGrpSpPr/>
          <p:nvPr/>
        </p:nvGrpSpPr>
        <p:grpSpPr>
          <a:xfrm>
            <a:off x="508737" y="4358761"/>
            <a:ext cx="204479" cy="204479"/>
            <a:chOff x="1976825" y="1493925"/>
            <a:chExt cx="94675" cy="94675"/>
          </a:xfrm>
        </p:grpSpPr>
        <p:sp>
          <p:nvSpPr>
            <p:cNvPr id="737" name="Google Shape;737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26"/>
          <p:cNvSpPr/>
          <p:nvPr/>
        </p:nvSpPr>
        <p:spPr>
          <a:xfrm flipH="1">
            <a:off x="203936" y="4870184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27"/>
          <p:cNvGrpSpPr/>
          <p:nvPr/>
        </p:nvGrpSpPr>
        <p:grpSpPr>
          <a:xfrm rot="10800000" flipH="1">
            <a:off x="301482" y="2473285"/>
            <a:ext cx="341739" cy="342506"/>
            <a:chOff x="2858675" y="2670400"/>
            <a:chExt cx="189350" cy="189775"/>
          </a:xfrm>
        </p:grpSpPr>
        <p:sp>
          <p:nvSpPr>
            <p:cNvPr id="744" name="Google Shape;744;p27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27"/>
          <p:cNvSpPr/>
          <p:nvPr/>
        </p:nvSpPr>
        <p:spPr>
          <a:xfrm rot="10800000" flipH="1">
            <a:off x="248368" y="1905121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27"/>
          <p:cNvGrpSpPr/>
          <p:nvPr/>
        </p:nvGrpSpPr>
        <p:grpSpPr>
          <a:xfrm rot="10800000" flipH="1">
            <a:off x="8562361" y="4647182"/>
            <a:ext cx="204479" cy="204479"/>
            <a:chOff x="1976825" y="1493925"/>
            <a:chExt cx="94675" cy="94675"/>
          </a:xfrm>
        </p:grpSpPr>
        <p:sp>
          <p:nvSpPr>
            <p:cNvPr id="750" name="Google Shape;750;p27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27"/>
          <p:cNvGrpSpPr/>
          <p:nvPr/>
        </p:nvGrpSpPr>
        <p:grpSpPr>
          <a:xfrm rot="10800000">
            <a:off x="8766849" y="3290883"/>
            <a:ext cx="205575" cy="205575"/>
            <a:chOff x="5537425" y="1141100"/>
            <a:chExt cx="94700" cy="94700"/>
          </a:xfrm>
        </p:grpSpPr>
        <p:sp>
          <p:nvSpPr>
            <p:cNvPr id="755" name="Google Shape;755;p27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27"/>
          <p:cNvGrpSpPr/>
          <p:nvPr/>
        </p:nvGrpSpPr>
        <p:grpSpPr>
          <a:xfrm rot="10800000" flipH="1">
            <a:off x="248377" y="4471943"/>
            <a:ext cx="409876" cy="409822"/>
            <a:chOff x="1335500" y="1010800"/>
            <a:chExt cx="189775" cy="189750"/>
          </a:xfrm>
        </p:grpSpPr>
        <p:sp>
          <p:nvSpPr>
            <p:cNvPr id="760" name="Google Shape;760;p27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7"/>
          <p:cNvGrpSpPr/>
          <p:nvPr/>
        </p:nvGrpSpPr>
        <p:grpSpPr>
          <a:xfrm rot="10800000">
            <a:off x="6931455" y="4471943"/>
            <a:ext cx="409876" cy="409822"/>
            <a:chOff x="1335500" y="1010800"/>
            <a:chExt cx="189775" cy="189750"/>
          </a:xfrm>
        </p:grpSpPr>
        <p:sp>
          <p:nvSpPr>
            <p:cNvPr id="765" name="Google Shape;765;p27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27"/>
          <p:cNvSpPr/>
          <p:nvPr/>
        </p:nvSpPr>
        <p:spPr>
          <a:xfrm rot="10800000">
            <a:off x="8644078" y="4001975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052175"/>
            <a:ext cx="77046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796728" y="190621"/>
            <a:ext cx="409876" cy="409822"/>
            <a:chOff x="1335500" y="1010800"/>
            <a:chExt cx="189775" cy="189750"/>
          </a:xfrm>
        </p:grpSpPr>
        <p:sp>
          <p:nvSpPr>
            <p:cNvPr id="69" name="Google Shape;69;p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150111" y="552940"/>
            <a:ext cx="204533" cy="204479"/>
            <a:chOff x="617150" y="1954525"/>
            <a:chExt cx="94700" cy="94675"/>
          </a:xfrm>
        </p:grpSpPr>
        <p:sp>
          <p:nvSpPr>
            <p:cNvPr id="74" name="Google Shape;74;p4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/>
          <p:nvPr/>
        </p:nvSpPr>
        <p:spPr>
          <a:xfrm>
            <a:off x="4006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4"/>
          <p:cNvGrpSpPr/>
          <p:nvPr/>
        </p:nvGrpSpPr>
        <p:grpSpPr>
          <a:xfrm>
            <a:off x="8122284" y="157548"/>
            <a:ext cx="411041" cy="411041"/>
            <a:chOff x="6290200" y="1110775"/>
            <a:chExt cx="189350" cy="189350"/>
          </a:xfrm>
        </p:grpSpPr>
        <p:sp>
          <p:nvSpPr>
            <p:cNvPr id="80" name="Google Shape;80;p4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6488160" y="223378"/>
            <a:ext cx="205575" cy="205575"/>
            <a:chOff x="5537425" y="1141100"/>
            <a:chExt cx="94700" cy="94700"/>
          </a:xfrm>
        </p:grpSpPr>
        <p:sp>
          <p:nvSpPr>
            <p:cNvPr id="85" name="Google Shape;85;p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8807225" y="2114579"/>
            <a:ext cx="285623" cy="285623"/>
            <a:chOff x="6605725" y="2012300"/>
            <a:chExt cx="131575" cy="131575"/>
          </a:xfrm>
        </p:grpSpPr>
        <p:sp>
          <p:nvSpPr>
            <p:cNvPr id="90" name="Google Shape;90;p4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/>
          <p:nvPr/>
        </p:nvSpPr>
        <p:spPr>
          <a:xfrm>
            <a:off x="8776393" y="600447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6"/>
          <p:cNvGrpSpPr/>
          <p:nvPr/>
        </p:nvGrpSpPr>
        <p:grpSpPr>
          <a:xfrm>
            <a:off x="8167584" y="274248"/>
            <a:ext cx="411041" cy="411041"/>
            <a:chOff x="6290200" y="1110775"/>
            <a:chExt cx="189350" cy="189350"/>
          </a:xfrm>
        </p:grpSpPr>
        <p:sp>
          <p:nvSpPr>
            <p:cNvPr id="103" name="Google Shape;103;p6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6"/>
          <p:cNvGrpSpPr/>
          <p:nvPr/>
        </p:nvGrpSpPr>
        <p:grpSpPr>
          <a:xfrm>
            <a:off x="6914222" y="167103"/>
            <a:ext cx="205575" cy="205575"/>
            <a:chOff x="5537425" y="1141100"/>
            <a:chExt cx="94700" cy="94700"/>
          </a:xfrm>
        </p:grpSpPr>
        <p:sp>
          <p:nvSpPr>
            <p:cNvPr id="108" name="Google Shape;108;p6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8578625" y="1472754"/>
            <a:ext cx="285623" cy="285623"/>
            <a:chOff x="6605725" y="2012300"/>
            <a:chExt cx="131575" cy="131575"/>
          </a:xfrm>
        </p:grpSpPr>
        <p:sp>
          <p:nvSpPr>
            <p:cNvPr id="113" name="Google Shape;113;p6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44403" y="167096"/>
            <a:ext cx="409876" cy="409822"/>
            <a:chOff x="1335500" y="1010800"/>
            <a:chExt cx="189775" cy="189750"/>
          </a:xfrm>
        </p:grpSpPr>
        <p:sp>
          <p:nvSpPr>
            <p:cNvPr id="118" name="Google Shape;118;p6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6"/>
          <p:cNvSpPr/>
          <p:nvPr/>
        </p:nvSpPr>
        <p:spPr>
          <a:xfrm>
            <a:off x="392718" y="902497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6"/>
          <p:cNvGrpSpPr/>
          <p:nvPr/>
        </p:nvGrpSpPr>
        <p:grpSpPr>
          <a:xfrm>
            <a:off x="232462" y="168949"/>
            <a:ext cx="204479" cy="204479"/>
            <a:chOff x="1976825" y="1493925"/>
            <a:chExt cx="94675" cy="94675"/>
          </a:xfrm>
        </p:grpSpPr>
        <p:sp>
          <p:nvSpPr>
            <p:cNvPr id="124" name="Google Shape;124;p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6"/>
          <p:cNvSpPr/>
          <p:nvPr/>
        </p:nvSpPr>
        <p:spPr>
          <a:xfrm>
            <a:off x="7715818" y="253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8706418" y="9388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4005800" y="1791500"/>
            <a:ext cx="4412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4005800" y="544900"/>
            <a:ext cx="40047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301482" y="2675694"/>
            <a:ext cx="341739" cy="342506"/>
            <a:chOff x="2858675" y="2670400"/>
            <a:chExt cx="189350" cy="189775"/>
          </a:xfrm>
        </p:grpSpPr>
        <p:sp>
          <p:nvSpPr>
            <p:cNvPr id="134" name="Google Shape;134;p7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7"/>
          <p:cNvGrpSpPr/>
          <p:nvPr/>
        </p:nvGrpSpPr>
        <p:grpSpPr>
          <a:xfrm>
            <a:off x="161311" y="881649"/>
            <a:ext cx="204479" cy="204479"/>
            <a:chOff x="1976825" y="1493925"/>
            <a:chExt cx="94675" cy="94675"/>
          </a:xfrm>
        </p:grpSpPr>
        <p:sp>
          <p:nvSpPr>
            <p:cNvPr id="139" name="Google Shape;139;p7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7"/>
          <p:cNvGrpSpPr/>
          <p:nvPr/>
        </p:nvGrpSpPr>
        <p:grpSpPr>
          <a:xfrm flipH="1">
            <a:off x="8010491" y="197458"/>
            <a:ext cx="409876" cy="409822"/>
            <a:chOff x="1335500" y="1010800"/>
            <a:chExt cx="189775" cy="189750"/>
          </a:xfrm>
        </p:grpSpPr>
        <p:sp>
          <p:nvSpPr>
            <p:cNvPr id="144" name="Google Shape;144;p7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7"/>
          <p:cNvSpPr/>
          <p:nvPr/>
        </p:nvSpPr>
        <p:spPr>
          <a:xfrm flipH="1">
            <a:off x="8845139" y="9657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7"/>
          <p:cNvGrpSpPr/>
          <p:nvPr/>
        </p:nvGrpSpPr>
        <p:grpSpPr>
          <a:xfrm flipH="1">
            <a:off x="8825624" y="1567103"/>
            <a:ext cx="205575" cy="205575"/>
            <a:chOff x="5537425" y="1141100"/>
            <a:chExt cx="94700" cy="94700"/>
          </a:xfrm>
        </p:grpSpPr>
        <p:sp>
          <p:nvSpPr>
            <p:cNvPr id="150" name="Google Shape;150;p7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731850" y="791700"/>
            <a:ext cx="4892700" cy="26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>
            <a:off x="7817484" y="309948"/>
            <a:ext cx="411041" cy="411041"/>
            <a:chOff x="6290200" y="1110775"/>
            <a:chExt cx="189350" cy="189350"/>
          </a:xfrm>
        </p:grpSpPr>
        <p:sp>
          <p:nvSpPr>
            <p:cNvPr id="157" name="Google Shape;157;p8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8"/>
          <p:cNvGrpSpPr/>
          <p:nvPr/>
        </p:nvGrpSpPr>
        <p:grpSpPr>
          <a:xfrm>
            <a:off x="6183360" y="375778"/>
            <a:ext cx="205575" cy="205575"/>
            <a:chOff x="5537425" y="1141100"/>
            <a:chExt cx="94700" cy="94700"/>
          </a:xfrm>
        </p:grpSpPr>
        <p:sp>
          <p:nvSpPr>
            <p:cNvPr id="162" name="Google Shape;162;p8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8"/>
          <p:cNvGrpSpPr/>
          <p:nvPr/>
        </p:nvGrpSpPr>
        <p:grpSpPr>
          <a:xfrm>
            <a:off x="8845158" y="4270227"/>
            <a:ext cx="170915" cy="170915"/>
            <a:chOff x="4207675" y="2947000"/>
            <a:chExt cx="94700" cy="94700"/>
          </a:xfrm>
        </p:grpSpPr>
        <p:sp>
          <p:nvSpPr>
            <p:cNvPr id="167" name="Google Shape;167;p8"/>
            <p:cNvSpPr/>
            <p:nvPr/>
          </p:nvSpPr>
          <p:spPr>
            <a:xfrm>
              <a:off x="4252750" y="2947000"/>
              <a:ext cx="4550" cy="41025"/>
            </a:xfrm>
            <a:custGeom>
              <a:avLst/>
              <a:gdLst/>
              <a:ahLst/>
              <a:cxnLst/>
              <a:rect l="l" t="t" r="r" b="b"/>
              <a:pathLst>
                <a:path w="182" h="1641" extrusionOk="0">
                  <a:moveTo>
                    <a:pt x="83" y="1"/>
                  </a:moveTo>
                  <a:cubicBezTo>
                    <a:pt x="34" y="280"/>
                    <a:pt x="1" y="542"/>
                    <a:pt x="1" y="821"/>
                  </a:cubicBezTo>
                  <a:cubicBezTo>
                    <a:pt x="1" y="1099"/>
                    <a:pt x="34" y="1378"/>
                    <a:pt x="83" y="1640"/>
                  </a:cubicBezTo>
                  <a:cubicBezTo>
                    <a:pt x="148" y="1378"/>
                    <a:pt x="181" y="1099"/>
                    <a:pt x="181" y="821"/>
                  </a:cubicBezTo>
                  <a:cubicBezTo>
                    <a:pt x="181" y="542"/>
                    <a:pt x="148" y="280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252750" y="3000700"/>
              <a:ext cx="4550" cy="41000"/>
            </a:xfrm>
            <a:custGeom>
              <a:avLst/>
              <a:gdLst/>
              <a:ahLst/>
              <a:cxnLst/>
              <a:rect l="l" t="t" r="r" b="b"/>
              <a:pathLst>
                <a:path w="182" h="1640" extrusionOk="0">
                  <a:moveTo>
                    <a:pt x="83" y="0"/>
                  </a:moveTo>
                  <a:cubicBezTo>
                    <a:pt x="34" y="263"/>
                    <a:pt x="1" y="541"/>
                    <a:pt x="1" y="820"/>
                  </a:cubicBezTo>
                  <a:cubicBezTo>
                    <a:pt x="1" y="1098"/>
                    <a:pt x="34" y="1377"/>
                    <a:pt x="83" y="1639"/>
                  </a:cubicBezTo>
                  <a:cubicBezTo>
                    <a:pt x="148" y="1377"/>
                    <a:pt x="181" y="1098"/>
                    <a:pt x="181" y="820"/>
                  </a:cubicBezTo>
                  <a:cubicBezTo>
                    <a:pt x="181" y="541"/>
                    <a:pt x="148" y="263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2076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2" y="0"/>
                    <a:pt x="263" y="33"/>
                    <a:pt x="1" y="98"/>
                  </a:cubicBezTo>
                  <a:cubicBezTo>
                    <a:pt x="263" y="148"/>
                    <a:pt x="542" y="180"/>
                    <a:pt x="820" y="180"/>
                  </a:cubicBezTo>
                  <a:cubicBezTo>
                    <a:pt x="1099" y="180"/>
                    <a:pt x="1361" y="148"/>
                    <a:pt x="1640" y="98"/>
                  </a:cubicBezTo>
                  <a:cubicBezTo>
                    <a:pt x="1361" y="33"/>
                    <a:pt x="1099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2613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2" y="33"/>
                    <a:pt x="0" y="98"/>
                  </a:cubicBezTo>
                  <a:cubicBezTo>
                    <a:pt x="262" y="148"/>
                    <a:pt x="541" y="180"/>
                    <a:pt x="820" y="180"/>
                  </a:cubicBezTo>
                  <a:cubicBezTo>
                    <a:pt x="1098" y="180"/>
                    <a:pt x="1361" y="148"/>
                    <a:pt x="1639" y="98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1739703" y="171571"/>
            <a:ext cx="409876" cy="409822"/>
            <a:chOff x="1335500" y="1010800"/>
            <a:chExt cx="189775" cy="189750"/>
          </a:xfrm>
        </p:grpSpPr>
        <p:sp>
          <p:nvSpPr>
            <p:cNvPr id="172" name="Google Shape;172;p8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188211" y="2209828"/>
            <a:ext cx="204533" cy="204479"/>
            <a:chOff x="617150" y="1954525"/>
            <a:chExt cx="94700" cy="94675"/>
          </a:xfrm>
        </p:grpSpPr>
        <p:sp>
          <p:nvSpPr>
            <p:cNvPr id="177" name="Google Shape;177;p8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8"/>
          <p:cNvSpPr/>
          <p:nvPr/>
        </p:nvSpPr>
        <p:spPr>
          <a:xfrm>
            <a:off x="4006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3455750" y="1249975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2" hasCustomPrompt="1"/>
          </p:nvPr>
        </p:nvSpPr>
        <p:spPr>
          <a:xfrm>
            <a:off x="345575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"/>
          </p:nvPr>
        </p:nvSpPr>
        <p:spPr>
          <a:xfrm>
            <a:off x="3455750" y="1692000"/>
            <a:ext cx="2376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3"/>
          </p:nvPr>
        </p:nvSpPr>
        <p:spPr>
          <a:xfrm>
            <a:off x="6060500" y="1249975"/>
            <a:ext cx="2140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4" hasCustomPrompt="1"/>
          </p:nvPr>
        </p:nvSpPr>
        <p:spPr>
          <a:xfrm>
            <a:off x="606050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5"/>
          </p:nvPr>
        </p:nvSpPr>
        <p:spPr>
          <a:xfrm>
            <a:off x="6060500" y="1691988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6"/>
          </p:nvPr>
        </p:nvSpPr>
        <p:spPr>
          <a:xfrm>
            <a:off x="3455750" y="3191250"/>
            <a:ext cx="13068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7" hasCustomPrompt="1"/>
          </p:nvPr>
        </p:nvSpPr>
        <p:spPr>
          <a:xfrm>
            <a:off x="3455750" y="2531412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8"/>
          </p:nvPr>
        </p:nvSpPr>
        <p:spPr>
          <a:xfrm>
            <a:off x="3455750" y="3633225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9"/>
          </p:nvPr>
        </p:nvSpPr>
        <p:spPr>
          <a:xfrm>
            <a:off x="6060500" y="3191952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3" hasCustomPrompt="1"/>
          </p:nvPr>
        </p:nvSpPr>
        <p:spPr>
          <a:xfrm>
            <a:off x="6060500" y="2532150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14"/>
          </p:nvPr>
        </p:nvSpPr>
        <p:spPr>
          <a:xfrm>
            <a:off x="6060500" y="3633963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01" name="Google Shape;301;p13"/>
          <p:cNvGrpSpPr/>
          <p:nvPr/>
        </p:nvGrpSpPr>
        <p:grpSpPr>
          <a:xfrm flipH="1">
            <a:off x="646082" y="309948"/>
            <a:ext cx="411041" cy="411041"/>
            <a:chOff x="6290200" y="1110775"/>
            <a:chExt cx="189350" cy="189350"/>
          </a:xfrm>
        </p:grpSpPr>
        <p:sp>
          <p:nvSpPr>
            <p:cNvPr id="302" name="Google Shape;302;p13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13"/>
          <p:cNvGrpSpPr/>
          <p:nvPr/>
        </p:nvGrpSpPr>
        <p:grpSpPr>
          <a:xfrm flipH="1">
            <a:off x="86558" y="2266979"/>
            <a:ext cx="285623" cy="285623"/>
            <a:chOff x="6605725" y="2012300"/>
            <a:chExt cx="131575" cy="131575"/>
          </a:xfrm>
        </p:grpSpPr>
        <p:sp>
          <p:nvSpPr>
            <p:cNvPr id="307" name="Google Shape;307;p13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3"/>
          <p:cNvGrpSpPr/>
          <p:nvPr/>
        </p:nvGrpSpPr>
        <p:grpSpPr>
          <a:xfrm flipH="1">
            <a:off x="7065261" y="264171"/>
            <a:ext cx="409876" cy="409822"/>
            <a:chOff x="1335500" y="1010800"/>
            <a:chExt cx="189775" cy="189750"/>
          </a:xfrm>
        </p:grpSpPr>
        <p:sp>
          <p:nvSpPr>
            <p:cNvPr id="312" name="Google Shape;312;p13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3"/>
          <p:cNvGrpSpPr/>
          <p:nvPr/>
        </p:nvGrpSpPr>
        <p:grpSpPr>
          <a:xfrm flipH="1">
            <a:off x="8822096" y="2302428"/>
            <a:ext cx="204533" cy="204479"/>
            <a:chOff x="617150" y="1954525"/>
            <a:chExt cx="94700" cy="94675"/>
          </a:xfrm>
        </p:grpSpPr>
        <p:sp>
          <p:nvSpPr>
            <p:cNvPr id="317" name="Google Shape;317;p13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13"/>
          <p:cNvSpPr/>
          <p:nvPr/>
        </p:nvSpPr>
        <p:spPr>
          <a:xfrm flipH="1">
            <a:off x="8777884" y="11076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13"/>
          <p:cNvGrpSpPr/>
          <p:nvPr/>
        </p:nvGrpSpPr>
        <p:grpSpPr>
          <a:xfrm flipH="1">
            <a:off x="8665249" y="4122924"/>
            <a:ext cx="204479" cy="204479"/>
            <a:chOff x="1976825" y="1493925"/>
            <a:chExt cx="94675" cy="94675"/>
          </a:xfrm>
        </p:grpSpPr>
        <p:sp>
          <p:nvSpPr>
            <p:cNvPr id="323" name="Google Shape;323;p13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>
            <a:spLocks noGrp="1"/>
          </p:cNvSpPr>
          <p:nvPr>
            <p:ph type="title"/>
          </p:nvPr>
        </p:nvSpPr>
        <p:spPr>
          <a:xfrm>
            <a:off x="2386746" y="18278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2386746" y="21857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title" idx="2"/>
          </p:nvPr>
        </p:nvSpPr>
        <p:spPr>
          <a:xfrm>
            <a:off x="4779054" y="18278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" name="Google Shape;331;p14"/>
          <p:cNvSpPr txBox="1">
            <a:spLocks noGrp="1"/>
          </p:cNvSpPr>
          <p:nvPr>
            <p:ph type="subTitle" idx="3"/>
          </p:nvPr>
        </p:nvSpPr>
        <p:spPr>
          <a:xfrm>
            <a:off x="4779054" y="21857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 idx="4"/>
          </p:nvPr>
        </p:nvSpPr>
        <p:spPr>
          <a:xfrm>
            <a:off x="2386746" y="33755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5"/>
          </p:nvPr>
        </p:nvSpPr>
        <p:spPr>
          <a:xfrm>
            <a:off x="2386746" y="37334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4"/>
          <p:cNvSpPr txBox="1">
            <a:spLocks noGrp="1"/>
          </p:cNvSpPr>
          <p:nvPr>
            <p:ph type="title" idx="6"/>
          </p:nvPr>
        </p:nvSpPr>
        <p:spPr>
          <a:xfrm>
            <a:off x="4779054" y="33755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7"/>
          </p:nvPr>
        </p:nvSpPr>
        <p:spPr>
          <a:xfrm>
            <a:off x="4779054" y="37334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4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4"/>
          <p:cNvSpPr txBox="1">
            <a:spLocks noGrp="1"/>
          </p:cNvSpPr>
          <p:nvPr>
            <p:ph type="title" idx="9" hasCustomPrompt="1"/>
          </p:nvPr>
        </p:nvSpPr>
        <p:spPr>
          <a:xfrm>
            <a:off x="2386746" y="1529798"/>
            <a:ext cx="9303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14"/>
          <p:cNvSpPr txBox="1">
            <a:spLocks noGrp="1"/>
          </p:cNvSpPr>
          <p:nvPr>
            <p:ph type="title" idx="13" hasCustomPrompt="1"/>
          </p:nvPr>
        </p:nvSpPr>
        <p:spPr>
          <a:xfrm>
            <a:off x="5826954" y="1528898"/>
            <a:ext cx="9303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14"/>
          <p:cNvSpPr txBox="1">
            <a:spLocks noGrp="1"/>
          </p:cNvSpPr>
          <p:nvPr>
            <p:ph type="title" idx="14" hasCustomPrompt="1"/>
          </p:nvPr>
        </p:nvSpPr>
        <p:spPr>
          <a:xfrm>
            <a:off x="2386746" y="3077137"/>
            <a:ext cx="9303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14"/>
          <p:cNvSpPr txBox="1">
            <a:spLocks noGrp="1"/>
          </p:cNvSpPr>
          <p:nvPr>
            <p:ph type="title" idx="15" hasCustomPrompt="1"/>
          </p:nvPr>
        </p:nvSpPr>
        <p:spPr>
          <a:xfrm>
            <a:off x="5826954" y="3077137"/>
            <a:ext cx="9303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41" name="Google Shape;341;p14"/>
          <p:cNvGrpSpPr/>
          <p:nvPr/>
        </p:nvGrpSpPr>
        <p:grpSpPr>
          <a:xfrm>
            <a:off x="788066" y="131271"/>
            <a:ext cx="409876" cy="409822"/>
            <a:chOff x="1335500" y="1010800"/>
            <a:chExt cx="189775" cy="189750"/>
          </a:xfrm>
        </p:grpSpPr>
        <p:sp>
          <p:nvSpPr>
            <p:cNvPr id="342" name="Google Shape;342;p1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>
            <a:off x="322768" y="7102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>
            <a:off x="238700" y="131274"/>
            <a:ext cx="204479" cy="204479"/>
            <a:chOff x="1976825" y="1493925"/>
            <a:chExt cx="94675" cy="94675"/>
          </a:xfrm>
        </p:grpSpPr>
        <p:sp>
          <p:nvSpPr>
            <p:cNvPr id="348" name="Google Shape;348;p14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14"/>
          <p:cNvGrpSpPr/>
          <p:nvPr/>
        </p:nvGrpSpPr>
        <p:grpSpPr>
          <a:xfrm rot="5400000">
            <a:off x="8588865" y="4065830"/>
            <a:ext cx="411041" cy="411041"/>
            <a:chOff x="6290200" y="1110775"/>
            <a:chExt cx="189350" cy="189350"/>
          </a:xfrm>
        </p:grpSpPr>
        <p:sp>
          <p:nvSpPr>
            <p:cNvPr id="353" name="Google Shape;353;p14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4"/>
          <p:cNvGrpSpPr/>
          <p:nvPr/>
        </p:nvGrpSpPr>
        <p:grpSpPr>
          <a:xfrm rot="5400000">
            <a:off x="8728501" y="2431706"/>
            <a:ext cx="205575" cy="205575"/>
            <a:chOff x="5537425" y="1141100"/>
            <a:chExt cx="94700" cy="94700"/>
          </a:xfrm>
        </p:grpSpPr>
        <p:sp>
          <p:nvSpPr>
            <p:cNvPr id="358" name="Google Shape;358;p1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14"/>
          <p:cNvGrpSpPr/>
          <p:nvPr/>
        </p:nvGrpSpPr>
        <p:grpSpPr>
          <a:xfrm rot="5400000">
            <a:off x="6757252" y="4750771"/>
            <a:ext cx="285623" cy="285623"/>
            <a:chOff x="6605725" y="2012300"/>
            <a:chExt cx="131575" cy="131575"/>
          </a:xfrm>
        </p:grpSpPr>
        <p:sp>
          <p:nvSpPr>
            <p:cNvPr id="363" name="Google Shape;363;p14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4"/>
          <p:cNvSpPr/>
          <p:nvPr/>
        </p:nvSpPr>
        <p:spPr>
          <a:xfrm rot="5400000">
            <a:off x="8520669" y="4719939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014600" y="2719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2914650" y="977925"/>
            <a:ext cx="54600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71" name="Google Shape;371;p15"/>
          <p:cNvGrpSpPr/>
          <p:nvPr/>
        </p:nvGrpSpPr>
        <p:grpSpPr>
          <a:xfrm>
            <a:off x="301482" y="2370894"/>
            <a:ext cx="341739" cy="342506"/>
            <a:chOff x="2858675" y="2670400"/>
            <a:chExt cx="189350" cy="189775"/>
          </a:xfrm>
        </p:grpSpPr>
        <p:sp>
          <p:nvSpPr>
            <p:cNvPr id="372" name="Google Shape;372;p15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5"/>
          <p:cNvSpPr/>
          <p:nvPr/>
        </p:nvSpPr>
        <p:spPr>
          <a:xfrm>
            <a:off x="248368" y="32511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15"/>
          <p:cNvGrpSpPr/>
          <p:nvPr/>
        </p:nvGrpSpPr>
        <p:grpSpPr>
          <a:xfrm>
            <a:off x="8562361" y="335024"/>
            <a:ext cx="204479" cy="204479"/>
            <a:chOff x="1976825" y="1493925"/>
            <a:chExt cx="94675" cy="94675"/>
          </a:xfrm>
        </p:grpSpPr>
        <p:sp>
          <p:nvSpPr>
            <p:cNvPr id="378" name="Google Shape;378;p15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5"/>
          <p:cNvGrpSpPr/>
          <p:nvPr/>
        </p:nvGrpSpPr>
        <p:grpSpPr>
          <a:xfrm flipH="1">
            <a:off x="8766849" y="1690228"/>
            <a:ext cx="205575" cy="205575"/>
            <a:chOff x="5537425" y="1141100"/>
            <a:chExt cx="94700" cy="94700"/>
          </a:xfrm>
        </p:grpSpPr>
        <p:sp>
          <p:nvSpPr>
            <p:cNvPr id="383" name="Google Shape;383;p15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5"/>
          <p:cNvGrpSpPr/>
          <p:nvPr/>
        </p:nvGrpSpPr>
        <p:grpSpPr>
          <a:xfrm>
            <a:off x="248377" y="304921"/>
            <a:ext cx="409876" cy="409822"/>
            <a:chOff x="1335500" y="1010800"/>
            <a:chExt cx="189775" cy="189750"/>
          </a:xfrm>
        </p:grpSpPr>
        <p:sp>
          <p:nvSpPr>
            <p:cNvPr id="388" name="Google Shape;388;p15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5"/>
          <p:cNvGrpSpPr/>
          <p:nvPr/>
        </p:nvGrpSpPr>
        <p:grpSpPr>
          <a:xfrm flipH="1">
            <a:off x="6931455" y="304921"/>
            <a:ext cx="409876" cy="409822"/>
            <a:chOff x="1335500" y="1010800"/>
            <a:chExt cx="189775" cy="189750"/>
          </a:xfrm>
        </p:grpSpPr>
        <p:sp>
          <p:nvSpPr>
            <p:cNvPr id="393" name="Google Shape;393;p15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5"/>
          <p:cNvSpPr/>
          <p:nvPr/>
        </p:nvSpPr>
        <p:spPr>
          <a:xfrm flipH="1">
            <a:off x="8644078" y="11483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1" r:id="rId9"/>
    <p:sldLayoutId id="2147483665" r:id="rId10"/>
    <p:sldLayoutId id="2147483667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9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0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0"/>
          <p:cNvSpPr txBox="1">
            <a:spLocks noGrp="1"/>
          </p:cNvSpPr>
          <p:nvPr>
            <p:ph type="ctrTitle"/>
          </p:nvPr>
        </p:nvSpPr>
        <p:spPr>
          <a:xfrm>
            <a:off x="652950" y="973325"/>
            <a:ext cx="5205343" cy="14267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RAPORT A</a:t>
            </a:r>
            <a:r>
              <a:rPr lang="en-US" sz="2800" dirty="0"/>
              <a:t>N</a:t>
            </a:r>
            <a:r>
              <a:rPr lang="en" sz="2800" dirty="0"/>
              <a:t>UAL AL </a:t>
            </a:r>
            <a:r>
              <a:rPr lang="en" sz="2800" dirty="0">
                <a:solidFill>
                  <a:srgbClr val="008968"/>
                </a:solidFill>
              </a:rPr>
              <a:t>ASOCIATIEI</a:t>
            </a:r>
            <a:r>
              <a:rPr lang="en" sz="2800" dirty="0"/>
              <a:t> </a:t>
            </a:r>
            <a:r>
              <a:rPr lang="en" sz="2800" dirty="0">
                <a:solidFill>
                  <a:schemeClr val="dk2"/>
                </a:solidFill>
              </a:rPr>
              <a:t>KOLA KARIOLA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780" name="Google Shape;780;p30"/>
          <p:cNvSpPr txBox="1">
            <a:spLocks noGrp="1"/>
          </p:cNvSpPr>
          <p:nvPr>
            <p:ph type="subTitle" idx="1"/>
          </p:nvPr>
        </p:nvSpPr>
        <p:spPr>
          <a:xfrm>
            <a:off x="652950" y="3011800"/>
            <a:ext cx="47844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Realizari, proiecte – Venituri si cheltuieli</a:t>
            </a:r>
            <a:endParaRPr dirty="0"/>
          </a:p>
        </p:txBody>
      </p:sp>
      <p:grpSp>
        <p:nvGrpSpPr>
          <p:cNvPr id="781" name="Google Shape;781;p30"/>
          <p:cNvGrpSpPr/>
          <p:nvPr/>
        </p:nvGrpSpPr>
        <p:grpSpPr>
          <a:xfrm>
            <a:off x="2945233" y="3662557"/>
            <a:ext cx="341739" cy="342506"/>
            <a:chOff x="2858675" y="2670400"/>
            <a:chExt cx="189350" cy="189775"/>
          </a:xfrm>
        </p:grpSpPr>
        <p:sp>
          <p:nvSpPr>
            <p:cNvPr id="782" name="Google Shape;782;p30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0"/>
          <p:cNvGrpSpPr/>
          <p:nvPr/>
        </p:nvGrpSpPr>
        <p:grpSpPr>
          <a:xfrm>
            <a:off x="5266458" y="4082552"/>
            <a:ext cx="170915" cy="170915"/>
            <a:chOff x="4207675" y="2947000"/>
            <a:chExt cx="94700" cy="94700"/>
          </a:xfrm>
        </p:grpSpPr>
        <p:sp>
          <p:nvSpPr>
            <p:cNvPr id="787" name="Google Shape;787;p30"/>
            <p:cNvSpPr/>
            <p:nvPr/>
          </p:nvSpPr>
          <p:spPr>
            <a:xfrm>
              <a:off x="4252750" y="2947000"/>
              <a:ext cx="4550" cy="41025"/>
            </a:xfrm>
            <a:custGeom>
              <a:avLst/>
              <a:gdLst/>
              <a:ahLst/>
              <a:cxnLst/>
              <a:rect l="l" t="t" r="r" b="b"/>
              <a:pathLst>
                <a:path w="182" h="1641" extrusionOk="0">
                  <a:moveTo>
                    <a:pt x="83" y="1"/>
                  </a:moveTo>
                  <a:cubicBezTo>
                    <a:pt x="34" y="280"/>
                    <a:pt x="1" y="542"/>
                    <a:pt x="1" y="821"/>
                  </a:cubicBezTo>
                  <a:cubicBezTo>
                    <a:pt x="1" y="1099"/>
                    <a:pt x="34" y="1378"/>
                    <a:pt x="83" y="1640"/>
                  </a:cubicBezTo>
                  <a:cubicBezTo>
                    <a:pt x="148" y="1378"/>
                    <a:pt x="181" y="1099"/>
                    <a:pt x="181" y="821"/>
                  </a:cubicBezTo>
                  <a:cubicBezTo>
                    <a:pt x="181" y="542"/>
                    <a:pt x="148" y="280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4252750" y="3000700"/>
              <a:ext cx="4550" cy="41000"/>
            </a:xfrm>
            <a:custGeom>
              <a:avLst/>
              <a:gdLst/>
              <a:ahLst/>
              <a:cxnLst/>
              <a:rect l="l" t="t" r="r" b="b"/>
              <a:pathLst>
                <a:path w="182" h="1640" extrusionOk="0">
                  <a:moveTo>
                    <a:pt x="83" y="0"/>
                  </a:moveTo>
                  <a:cubicBezTo>
                    <a:pt x="34" y="263"/>
                    <a:pt x="1" y="541"/>
                    <a:pt x="1" y="820"/>
                  </a:cubicBezTo>
                  <a:cubicBezTo>
                    <a:pt x="1" y="1098"/>
                    <a:pt x="34" y="1377"/>
                    <a:pt x="83" y="1639"/>
                  </a:cubicBezTo>
                  <a:cubicBezTo>
                    <a:pt x="148" y="1377"/>
                    <a:pt x="181" y="1098"/>
                    <a:pt x="181" y="820"/>
                  </a:cubicBezTo>
                  <a:cubicBezTo>
                    <a:pt x="181" y="541"/>
                    <a:pt x="148" y="263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42076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2" y="0"/>
                    <a:pt x="263" y="33"/>
                    <a:pt x="1" y="98"/>
                  </a:cubicBezTo>
                  <a:cubicBezTo>
                    <a:pt x="263" y="148"/>
                    <a:pt x="542" y="180"/>
                    <a:pt x="820" y="180"/>
                  </a:cubicBezTo>
                  <a:cubicBezTo>
                    <a:pt x="1099" y="180"/>
                    <a:pt x="1361" y="148"/>
                    <a:pt x="1640" y="98"/>
                  </a:cubicBezTo>
                  <a:cubicBezTo>
                    <a:pt x="1361" y="33"/>
                    <a:pt x="1099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42613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2" y="33"/>
                    <a:pt x="0" y="98"/>
                  </a:cubicBezTo>
                  <a:cubicBezTo>
                    <a:pt x="262" y="148"/>
                    <a:pt x="541" y="180"/>
                    <a:pt x="820" y="180"/>
                  </a:cubicBezTo>
                  <a:cubicBezTo>
                    <a:pt x="1098" y="180"/>
                    <a:pt x="1361" y="148"/>
                    <a:pt x="1639" y="98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30"/>
          <p:cNvSpPr/>
          <p:nvPr/>
        </p:nvSpPr>
        <p:spPr>
          <a:xfrm>
            <a:off x="4057957" y="41527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0"/>
          <p:cNvSpPr/>
          <p:nvPr/>
        </p:nvSpPr>
        <p:spPr>
          <a:xfrm>
            <a:off x="4388893" y="784956"/>
            <a:ext cx="36338" cy="36338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30"/>
          <p:cNvGrpSpPr/>
          <p:nvPr/>
        </p:nvGrpSpPr>
        <p:grpSpPr>
          <a:xfrm>
            <a:off x="3339137" y="672099"/>
            <a:ext cx="204479" cy="204479"/>
            <a:chOff x="1976825" y="1493925"/>
            <a:chExt cx="94675" cy="94675"/>
          </a:xfrm>
        </p:grpSpPr>
        <p:sp>
          <p:nvSpPr>
            <p:cNvPr id="794" name="Google Shape;794;p30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30"/>
          <p:cNvSpPr/>
          <p:nvPr/>
        </p:nvSpPr>
        <p:spPr>
          <a:xfrm>
            <a:off x="7792018" y="1777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30"/>
          <p:cNvGrpSpPr/>
          <p:nvPr/>
        </p:nvGrpSpPr>
        <p:grpSpPr>
          <a:xfrm>
            <a:off x="652962" y="4065749"/>
            <a:ext cx="204479" cy="204479"/>
            <a:chOff x="1976825" y="1493925"/>
            <a:chExt cx="94675" cy="94675"/>
          </a:xfrm>
        </p:grpSpPr>
        <p:sp>
          <p:nvSpPr>
            <p:cNvPr id="800" name="Google Shape;800;p30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30"/>
          <p:cNvSpPr/>
          <p:nvPr/>
        </p:nvSpPr>
        <p:spPr>
          <a:xfrm>
            <a:off x="6267757" y="22477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30"/>
          <p:cNvGrpSpPr/>
          <p:nvPr/>
        </p:nvGrpSpPr>
        <p:grpSpPr>
          <a:xfrm>
            <a:off x="5564409" y="860247"/>
            <a:ext cx="2853692" cy="4069187"/>
            <a:chOff x="5564409" y="860247"/>
            <a:chExt cx="2853692" cy="4069187"/>
          </a:xfrm>
        </p:grpSpPr>
        <p:sp>
          <p:nvSpPr>
            <p:cNvPr id="806" name="Google Shape;806;p30"/>
            <p:cNvSpPr/>
            <p:nvPr/>
          </p:nvSpPr>
          <p:spPr>
            <a:xfrm>
              <a:off x="6987554" y="1622482"/>
              <a:ext cx="155221" cy="106597"/>
            </a:xfrm>
            <a:custGeom>
              <a:avLst/>
              <a:gdLst/>
              <a:ahLst/>
              <a:cxnLst/>
              <a:rect l="l" t="t" r="r" b="b"/>
              <a:pathLst>
                <a:path w="5181" h="3558" extrusionOk="0">
                  <a:moveTo>
                    <a:pt x="4852" y="279"/>
                  </a:moveTo>
                  <a:lnTo>
                    <a:pt x="4902" y="2443"/>
                  </a:lnTo>
                  <a:lnTo>
                    <a:pt x="4689" y="2492"/>
                  </a:lnTo>
                  <a:cubicBezTo>
                    <a:pt x="3246" y="2755"/>
                    <a:pt x="1754" y="3033"/>
                    <a:pt x="279" y="3230"/>
                  </a:cubicBezTo>
                  <a:lnTo>
                    <a:pt x="279" y="279"/>
                  </a:lnTo>
                  <a:close/>
                  <a:moveTo>
                    <a:pt x="1" y="1"/>
                  </a:moveTo>
                  <a:lnTo>
                    <a:pt x="1" y="3558"/>
                  </a:lnTo>
                  <a:lnTo>
                    <a:pt x="165" y="3525"/>
                  </a:lnTo>
                  <a:cubicBezTo>
                    <a:pt x="1689" y="3312"/>
                    <a:pt x="3246" y="3033"/>
                    <a:pt x="4738" y="2755"/>
                  </a:cubicBezTo>
                  <a:lnTo>
                    <a:pt x="5180" y="2673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6758680" y="1216711"/>
              <a:ext cx="24256" cy="24256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8" y="1"/>
                  </a:moveTo>
                  <a:cubicBezTo>
                    <a:pt x="148" y="1"/>
                    <a:pt x="0" y="148"/>
                    <a:pt x="0" y="328"/>
                  </a:cubicBezTo>
                  <a:cubicBezTo>
                    <a:pt x="0" y="509"/>
                    <a:pt x="148" y="673"/>
                    <a:pt x="328" y="673"/>
                  </a:cubicBezTo>
                  <a:cubicBezTo>
                    <a:pt x="508" y="673"/>
                    <a:pt x="672" y="509"/>
                    <a:pt x="672" y="328"/>
                  </a:cubicBezTo>
                  <a:cubicBezTo>
                    <a:pt x="672" y="148"/>
                    <a:pt x="508" y="1"/>
                    <a:pt x="328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6749813" y="1213179"/>
              <a:ext cx="36077" cy="30743"/>
            </a:xfrm>
            <a:custGeom>
              <a:avLst/>
              <a:gdLst/>
              <a:ahLst/>
              <a:cxnLst/>
              <a:rect l="l" t="t" r="r" b="b"/>
              <a:pathLst>
                <a:path w="1001" h="853" extrusionOk="0">
                  <a:moveTo>
                    <a:pt x="574" y="181"/>
                  </a:moveTo>
                  <a:cubicBezTo>
                    <a:pt x="705" y="181"/>
                    <a:pt x="820" y="295"/>
                    <a:pt x="820" y="426"/>
                  </a:cubicBezTo>
                  <a:cubicBezTo>
                    <a:pt x="820" y="573"/>
                    <a:pt x="696" y="673"/>
                    <a:pt x="570" y="673"/>
                  </a:cubicBezTo>
                  <a:cubicBezTo>
                    <a:pt x="513" y="673"/>
                    <a:pt x="456" y="653"/>
                    <a:pt x="410" y="607"/>
                  </a:cubicBezTo>
                  <a:cubicBezTo>
                    <a:pt x="246" y="443"/>
                    <a:pt x="361" y="181"/>
                    <a:pt x="574" y="181"/>
                  </a:cubicBezTo>
                  <a:close/>
                  <a:moveTo>
                    <a:pt x="576" y="0"/>
                  </a:moveTo>
                  <a:cubicBezTo>
                    <a:pt x="471" y="0"/>
                    <a:pt x="364" y="40"/>
                    <a:pt x="279" y="131"/>
                  </a:cubicBezTo>
                  <a:cubicBezTo>
                    <a:pt x="0" y="394"/>
                    <a:pt x="197" y="853"/>
                    <a:pt x="574" y="853"/>
                  </a:cubicBezTo>
                  <a:cubicBezTo>
                    <a:pt x="803" y="853"/>
                    <a:pt x="1000" y="656"/>
                    <a:pt x="1000" y="426"/>
                  </a:cubicBezTo>
                  <a:cubicBezTo>
                    <a:pt x="1000" y="172"/>
                    <a:pt x="792" y="0"/>
                    <a:pt x="576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6522999" y="4523301"/>
              <a:ext cx="585832" cy="340103"/>
            </a:xfrm>
            <a:custGeom>
              <a:avLst/>
              <a:gdLst/>
              <a:ahLst/>
              <a:cxnLst/>
              <a:rect l="l" t="t" r="r" b="b"/>
              <a:pathLst>
                <a:path w="19554" h="11352" extrusionOk="0">
                  <a:moveTo>
                    <a:pt x="7098" y="0"/>
                  </a:moveTo>
                  <a:cubicBezTo>
                    <a:pt x="7245" y="1295"/>
                    <a:pt x="7393" y="2590"/>
                    <a:pt x="7540" y="3868"/>
                  </a:cubicBezTo>
                  <a:cubicBezTo>
                    <a:pt x="7540" y="3868"/>
                    <a:pt x="0" y="11015"/>
                    <a:pt x="10458" y="11343"/>
                  </a:cubicBezTo>
                  <a:cubicBezTo>
                    <a:pt x="10636" y="11348"/>
                    <a:pt x="10809" y="11351"/>
                    <a:pt x="10976" y="11351"/>
                  </a:cubicBezTo>
                  <a:cubicBezTo>
                    <a:pt x="19554" y="11351"/>
                    <a:pt x="14523" y="4081"/>
                    <a:pt x="14523" y="4081"/>
                  </a:cubicBezTo>
                  <a:lnTo>
                    <a:pt x="146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6645774" y="4519346"/>
              <a:ext cx="384053" cy="348222"/>
            </a:xfrm>
            <a:custGeom>
              <a:avLst/>
              <a:gdLst/>
              <a:ahLst/>
              <a:cxnLst/>
              <a:rect l="l" t="t" r="r" b="b"/>
              <a:pathLst>
                <a:path w="12819" h="11623" extrusionOk="0">
                  <a:moveTo>
                    <a:pt x="10343" y="263"/>
                  </a:moveTo>
                  <a:lnTo>
                    <a:pt x="10261" y="4263"/>
                  </a:lnTo>
                  <a:lnTo>
                    <a:pt x="10294" y="4295"/>
                  </a:lnTo>
                  <a:cubicBezTo>
                    <a:pt x="10310" y="4328"/>
                    <a:pt x="12540" y="7590"/>
                    <a:pt x="11425" y="9639"/>
                  </a:cubicBezTo>
                  <a:cubicBezTo>
                    <a:pt x="10795" y="10776"/>
                    <a:pt x="9257" y="11351"/>
                    <a:pt x="6839" y="11351"/>
                  </a:cubicBezTo>
                  <a:cubicBezTo>
                    <a:pt x="6678" y="11351"/>
                    <a:pt x="6513" y="11349"/>
                    <a:pt x="6344" y="11344"/>
                  </a:cubicBezTo>
                  <a:cubicBezTo>
                    <a:pt x="3311" y="11245"/>
                    <a:pt x="1525" y="10557"/>
                    <a:pt x="1066" y="9328"/>
                  </a:cubicBezTo>
                  <a:cubicBezTo>
                    <a:pt x="263" y="7213"/>
                    <a:pt x="3492" y="4115"/>
                    <a:pt x="3524" y="4099"/>
                  </a:cubicBezTo>
                  <a:lnTo>
                    <a:pt x="3574" y="4050"/>
                  </a:lnTo>
                  <a:lnTo>
                    <a:pt x="3574" y="3984"/>
                  </a:lnTo>
                  <a:cubicBezTo>
                    <a:pt x="3426" y="2771"/>
                    <a:pt x="3295" y="1509"/>
                    <a:pt x="3164" y="263"/>
                  </a:cubicBezTo>
                  <a:close/>
                  <a:moveTo>
                    <a:pt x="2852" y="1"/>
                  </a:moveTo>
                  <a:lnTo>
                    <a:pt x="2869" y="148"/>
                  </a:lnTo>
                  <a:cubicBezTo>
                    <a:pt x="3000" y="1427"/>
                    <a:pt x="3147" y="2706"/>
                    <a:pt x="3295" y="3951"/>
                  </a:cubicBezTo>
                  <a:cubicBezTo>
                    <a:pt x="2869" y="4377"/>
                    <a:pt x="0" y="7279"/>
                    <a:pt x="820" y="9426"/>
                  </a:cubicBezTo>
                  <a:cubicBezTo>
                    <a:pt x="1344" y="10786"/>
                    <a:pt x="3197" y="11524"/>
                    <a:pt x="6344" y="11622"/>
                  </a:cubicBezTo>
                  <a:lnTo>
                    <a:pt x="6868" y="11622"/>
                  </a:lnTo>
                  <a:cubicBezTo>
                    <a:pt x="9392" y="11622"/>
                    <a:pt x="11015" y="10999"/>
                    <a:pt x="11687" y="9770"/>
                  </a:cubicBezTo>
                  <a:cubicBezTo>
                    <a:pt x="12818" y="7672"/>
                    <a:pt x="10819" y="4574"/>
                    <a:pt x="10556" y="4181"/>
                  </a:cubicBezTo>
                  <a:lnTo>
                    <a:pt x="10638" y="1"/>
                  </a:ln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7129983" y="4523301"/>
              <a:ext cx="535799" cy="330725"/>
            </a:xfrm>
            <a:custGeom>
              <a:avLst/>
              <a:gdLst/>
              <a:ahLst/>
              <a:cxnLst/>
              <a:rect l="l" t="t" r="r" b="b"/>
              <a:pathLst>
                <a:path w="17884" h="11039" extrusionOk="0">
                  <a:moveTo>
                    <a:pt x="0" y="0"/>
                  </a:moveTo>
                  <a:lnTo>
                    <a:pt x="115" y="3950"/>
                  </a:lnTo>
                  <a:lnTo>
                    <a:pt x="115" y="9130"/>
                  </a:lnTo>
                  <a:cubicBezTo>
                    <a:pt x="115" y="9130"/>
                    <a:pt x="10117" y="11039"/>
                    <a:pt x="15099" y="11039"/>
                  </a:cubicBezTo>
                  <a:cubicBezTo>
                    <a:pt x="16775" y="11039"/>
                    <a:pt x="17883" y="10822"/>
                    <a:pt x="17850" y="10245"/>
                  </a:cubicBezTo>
                  <a:cubicBezTo>
                    <a:pt x="17736" y="7950"/>
                    <a:pt x="8327" y="3950"/>
                    <a:pt x="8327" y="3950"/>
                  </a:cubicBezTo>
                  <a:cubicBezTo>
                    <a:pt x="8425" y="2655"/>
                    <a:pt x="8524" y="1328"/>
                    <a:pt x="8606" y="0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125549" y="4518867"/>
              <a:ext cx="543649" cy="338874"/>
            </a:xfrm>
            <a:custGeom>
              <a:avLst/>
              <a:gdLst/>
              <a:ahLst/>
              <a:cxnLst/>
              <a:rect l="l" t="t" r="r" b="b"/>
              <a:pathLst>
                <a:path w="18146" h="11311" extrusionOk="0">
                  <a:moveTo>
                    <a:pt x="8590" y="279"/>
                  </a:moveTo>
                  <a:cubicBezTo>
                    <a:pt x="8508" y="1558"/>
                    <a:pt x="8409" y="2836"/>
                    <a:pt x="8311" y="4098"/>
                  </a:cubicBezTo>
                  <a:lnTo>
                    <a:pt x="8311" y="4197"/>
                  </a:lnTo>
                  <a:lnTo>
                    <a:pt x="8409" y="4229"/>
                  </a:lnTo>
                  <a:cubicBezTo>
                    <a:pt x="8508" y="4262"/>
                    <a:pt x="17752" y="8213"/>
                    <a:pt x="17867" y="10393"/>
                  </a:cubicBezTo>
                  <a:cubicBezTo>
                    <a:pt x="17867" y="10491"/>
                    <a:pt x="17818" y="10589"/>
                    <a:pt x="17736" y="10638"/>
                  </a:cubicBezTo>
                  <a:cubicBezTo>
                    <a:pt x="17396" y="10937"/>
                    <a:pt x="16485" y="11060"/>
                    <a:pt x="15224" y="11060"/>
                  </a:cubicBezTo>
                  <a:cubicBezTo>
                    <a:pt x="11434" y="11060"/>
                    <a:pt x="4485" y="9950"/>
                    <a:pt x="378" y="9163"/>
                  </a:cubicBezTo>
                  <a:lnTo>
                    <a:pt x="394" y="4098"/>
                  </a:lnTo>
                  <a:lnTo>
                    <a:pt x="296" y="279"/>
                  </a:lnTo>
                  <a:close/>
                  <a:moveTo>
                    <a:pt x="1" y="1"/>
                  </a:moveTo>
                  <a:lnTo>
                    <a:pt x="115" y="4098"/>
                  </a:lnTo>
                  <a:lnTo>
                    <a:pt x="115" y="9393"/>
                  </a:lnTo>
                  <a:lnTo>
                    <a:pt x="214" y="9409"/>
                  </a:lnTo>
                  <a:cubicBezTo>
                    <a:pt x="738" y="9507"/>
                    <a:pt x="10262" y="11311"/>
                    <a:pt x="15195" y="11311"/>
                  </a:cubicBezTo>
                  <a:cubicBezTo>
                    <a:pt x="16539" y="11311"/>
                    <a:pt x="17539" y="11179"/>
                    <a:pt x="17933" y="10852"/>
                  </a:cubicBezTo>
                  <a:cubicBezTo>
                    <a:pt x="18080" y="10737"/>
                    <a:pt x="18146" y="10557"/>
                    <a:pt x="18146" y="10393"/>
                  </a:cubicBezTo>
                  <a:cubicBezTo>
                    <a:pt x="18031" y="8131"/>
                    <a:pt x="9639" y="4459"/>
                    <a:pt x="8606" y="4016"/>
                  </a:cubicBezTo>
                  <a:cubicBezTo>
                    <a:pt x="8721" y="2738"/>
                    <a:pt x="8803" y="1443"/>
                    <a:pt x="8901" y="148"/>
                  </a:cubicBezTo>
                  <a:lnTo>
                    <a:pt x="8901" y="1"/>
                  </a:ln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6449328" y="2510847"/>
              <a:ext cx="1184517" cy="2102332"/>
            </a:xfrm>
            <a:custGeom>
              <a:avLst/>
              <a:gdLst/>
              <a:ahLst/>
              <a:cxnLst/>
              <a:rect l="l" t="t" r="r" b="b"/>
              <a:pathLst>
                <a:path w="39537" h="70172" extrusionOk="0">
                  <a:moveTo>
                    <a:pt x="12229" y="1"/>
                  </a:moveTo>
                  <a:cubicBezTo>
                    <a:pt x="8524" y="12819"/>
                    <a:pt x="6213" y="24358"/>
                    <a:pt x="5934" y="31537"/>
                  </a:cubicBezTo>
                  <a:cubicBezTo>
                    <a:pt x="5656" y="39225"/>
                    <a:pt x="4426" y="48699"/>
                    <a:pt x="1673" y="62287"/>
                  </a:cubicBezTo>
                  <a:cubicBezTo>
                    <a:pt x="1017" y="65500"/>
                    <a:pt x="411" y="68139"/>
                    <a:pt x="1" y="69893"/>
                  </a:cubicBezTo>
                  <a:lnTo>
                    <a:pt x="39537" y="70172"/>
                  </a:lnTo>
                  <a:cubicBezTo>
                    <a:pt x="38127" y="64648"/>
                    <a:pt x="37062" y="59042"/>
                    <a:pt x="36324" y="53403"/>
                  </a:cubicBezTo>
                  <a:cubicBezTo>
                    <a:pt x="34718" y="41061"/>
                    <a:pt x="35619" y="35357"/>
                    <a:pt x="34488" y="24686"/>
                  </a:cubicBezTo>
                  <a:cubicBezTo>
                    <a:pt x="33865" y="18982"/>
                    <a:pt x="32324" y="10016"/>
                    <a:pt x="29226" y="296"/>
                  </a:cubicBezTo>
                  <a:lnTo>
                    <a:pt x="12229" y="1"/>
                  </a:ln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6444924" y="2506923"/>
              <a:ext cx="1194823" cy="2110182"/>
            </a:xfrm>
            <a:custGeom>
              <a:avLst/>
              <a:gdLst/>
              <a:ahLst/>
              <a:cxnLst/>
              <a:rect l="l" t="t" r="r" b="b"/>
              <a:pathLst>
                <a:path w="39881" h="70434" extrusionOk="0">
                  <a:moveTo>
                    <a:pt x="12474" y="263"/>
                  </a:moveTo>
                  <a:lnTo>
                    <a:pt x="29275" y="558"/>
                  </a:lnTo>
                  <a:cubicBezTo>
                    <a:pt x="31799" y="8458"/>
                    <a:pt x="33537" y="16588"/>
                    <a:pt x="34488" y="24817"/>
                  </a:cubicBezTo>
                  <a:cubicBezTo>
                    <a:pt x="35012" y="29620"/>
                    <a:pt x="35110" y="33340"/>
                    <a:pt x="35209" y="37258"/>
                  </a:cubicBezTo>
                  <a:cubicBezTo>
                    <a:pt x="35340" y="41929"/>
                    <a:pt x="35455" y="46748"/>
                    <a:pt x="36340" y="53534"/>
                  </a:cubicBezTo>
                  <a:cubicBezTo>
                    <a:pt x="37077" y="59140"/>
                    <a:pt x="38126" y="64680"/>
                    <a:pt x="39520" y="70155"/>
                  </a:cubicBezTo>
                  <a:lnTo>
                    <a:pt x="328" y="69893"/>
                  </a:lnTo>
                  <a:cubicBezTo>
                    <a:pt x="918" y="67434"/>
                    <a:pt x="1459" y="64943"/>
                    <a:pt x="1967" y="62435"/>
                  </a:cubicBezTo>
                  <a:cubicBezTo>
                    <a:pt x="4590" y="49535"/>
                    <a:pt x="5950" y="39749"/>
                    <a:pt x="6229" y="31668"/>
                  </a:cubicBezTo>
                  <a:cubicBezTo>
                    <a:pt x="6491" y="24571"/>
                    <a:pt x="8770" y="13130"/>
                    <a:pt x="12474" y="263"/>
                  </a:cubicBezTo>
                  <a:close/>
                  <a:moveTo>
                    <a:pt x="12277" y="0"/>
                  </a:moveTo>
                  <a:lnTo>
                    <a:pt x="12245" y="99"/>
                  </a:lnTo>
                  <a:cubicBezTo>
                    <a:pt x="8507" y="13015"/>
                    <a:pt x="6213" y="24522"/>
                    <a:pt x="5967" y="31652"/>
                  </a:cubicBezTo>
                  <a:cubicBezTo>
                    <a:pt x="5672" y="39733"/>
                    <a:pt x="4311" y="49486"/>
                    <a:pt x="1705" y="62386"/>
                  </a:cubicBezTo>
                  <a:cubicBezTo>
                    <a:pt x="1180" y="64943"/>
                    <a:pt x="623" y="67500"/>
                    <a:pt x="33" y="69991"/>
                  </a:cubicBezTo>
                  <a:lnTo>
                    <a:pt x="0" y="70155"/>
                  </a:lnTo>
                  <a:lnTo>
                    <a:pt x="39700" y="70434"/>
                  </a:lnTo>
                  <a:lnTo>
                    <a:pt x="39880" y="70434"/>
                  </a:lnTo>
                  <a:lnTo>
                    <a:pt x="39831" y="70270"/>
                  </a:lnTo>
                  <a:cubicBezTo>
                    <a:pt x="38421" y="64746"/>
                    <a:pt x="37356" y="59157"/>
                    <a:pt x="36618" y="53518"/>
                  </a:cubicBezTo>
                  <a:cubicBezTo>
                    <a:pt x="35733" y="46732"/>
                    <a:pt x="35602" y="41929"/>
                    <a:pt x="35487" y="37258"/>
                  </a:cubicBezTo>
                  <a:cubicBezTo>
                    <a:pt x="35389" y="33324"/>
                    <a:pt x="35291" y="29603"/>
                    <a:pt x="34766" y="24800"/>
                  </a:cubicBezTo>
                  <a:cubicBezTo>
                    <a:pt x="33816" y="16507"/>
                    <a:pt x="32045" y="8344"/>
                    <a:pt x="29521" y="394"/>
                  </a:cubicBezTo>
                  <a:lnTo>
                    <a:pt x="29488" y="296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6621207" y="2390529"/>
              <a:ext cx="296152" cy="2321368"/>
            </a:xfrm>
            <a:custGeom>
              <a:avLst/>
              <a:gdLst/>
              <a:ahLst/>
              <a:cxnLst/>
              <a:rect l="l" t="t" r="r" b="b"/>
              <a:pathLst>
                <a:path w="9885" h="77483" extrusionOk="0">
                  <a:moveTo>
                    <a:pt x="9606" y="1"/>
                  </a:moveTo>
                  <a:lnTo>
                    <a:pt x="1" y="77450"/>
                  </a:lnTo>
                  <a:lnTo>
                    <a:pt x="279" y="77482"/>
                  </a:lnTo>
                  <a:lnTo>
                    <a:pt x="9885" y="34"/>
                  </a:lnTo>
                  <a:lnTo>
                    <a:pt x="9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6909000" y="2306550"/>
              <a:ext cx="126701" cy="2299908"/>
            </a:xfrm>
            <a:custGeom>
              <a:avLst/>
              <a:gdLst/>
              <a:ahLst/>
              <a:cxnLst/>
              <a:rect l="l" t="t" r="r" b="b"/>
              <a:pathLst>
                <a:path w="4229" h="80269" extrusionOk="0">
                  <a:moveTo>
                    <a:pt x="3967" y="1"/>
                  </a:moveTo>
                  <a:lnTo>
                    <a:pt x="0" y="80253"/>
                  </a:lnTo>
                  <a:lnTo>
                    <a:pt x="279" y="80269"/>
                  </a:lnTo>
                  <a:lnTo>
                    <a:pt x="42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7164347" y="2345350"/>
              <a:ext cx="56025" cy="2392582"/>
            </a:xfrm>
            <a:custGeom>
              <a:avLst/>
              <a:gdLst/>
              <a:ahLst/>
              <a:cxnLst/>
              <a:rect l="l" t="t" r="r" b="b"/>
              <a:pathLst>
                <a:path w="1870" h="79860" extrusionOk="0">
                  <a:moveTo>
                    <a:pt x="0" y="1"/>
                  </a:moveTo>
                  <a:lnTo>
                    <a:pt x="1607" y="79859"/>
                  </a:lnTo>
                  <a:lnTo>
                    <a:pt x="1869" y="798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7259139" y="2390529"/>
              <a:ext cx="302024" cy="2337067"/>
            </a:xfrm>
            <a:custGeom>
              <a:avLst/>
              <a:gdLst/>
              <a:ahLst/>
              <a:cxnLst/>
              <a:rect l="l" t="t" r="r" b="b"/>
              <a:pathLst>
                <a:path w="10081" h="78007" extrusionOk="0">
                  <a:moveTo>
                    <a:pt x="262" y="1"/>
                  </a:moveTo>
                  <a:lnTo>
                    <a:pt x="0" y="34"/>
                  </a:lnTo>
                  <a:lnTo>
                    <a:pt x="9802" y="78007"/>
                  </a:lnTo>
                  <a:lnTo>
                    <a:pt x="10081" y="7797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5589934" y="4308370"/>
              <a:ext cx="439569" cy="564920"/>
            </a:xfrm>
            <a:custGeom>
              <a:avLst/>
              <a:gdLst/>
              <a:ahLst/>
              <a:cxnLst/>
              <a:rect l="l" t="t" r="r" b="b"/>
              <a:pathLst>
                <a:path w="14672" h="18856" extrusionOk="0">
                  <a:moveTo>
                    <a:pt x="4316" y="1"/>
                  </a:moveTo>
                  <a:cubicBezTo>
                    <a:pt x="3764" y="1"/>
                    <a:pt x="3243" y="126"/>
                    <a:pt x="2771" y="388"/>
                  </a:cubicBezTo>
                  <a:cubicBezTo>
                    <a:pt x="116" y="1847"/>
                    <a:pt x="1" y="7092"/>
                    <a:pt x="2525" y="12091"/>
                  </a:cubicBezTo>
                  <a:cubicBezTo>
                    <a:pt x="4600" y="16188"/>
                    <a:pt x="7816" y="18855"/>
                    <a:pt x="10370" y="18855"/>
                  </a:cubicBezTo>
                  <a:cubicBezTo>
                    <a:pt x="10923" y="18855"/>
                    <a:pt x="11445" y="18730"/>
                    <a:pt x="11917" y="18468"/>
                  </a:cubicBezTo>
                  <a:cubicBezTo>
                    <a:pt x="14573" y="17009"/>
                    <a:pt x="14671" y="11764"/>
                    <a:pt x="12147" y="6781"/>
                  </a:cubicBezTo>
                  <a:cubicBezTo>
                    <a:pt x="10072" y="2671"/>
                    <a:pt x="6866" y="1"/>
                    <a:pt x="4316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5585530" y="4304505"/>
              <a:ext cx="448377" cy="572889"/>
            </a:xfrm>
            <a:custGeom>
              <a:avLst/>
              <a:gdLst/>
              <a:ahLst/>
              <a:cxnLst/>
              <a:rect l="l" t="t" r="r" b="b"/>
              <a:pathLst>
                <a:path w="14966" h="19122" extrusionOk="0">
                  <a:moveTo>
                    <a:pt x="4371" y="270"/>
                  </a:moveTo>
                  <a:cubicBezTo>
                    <a:pt x="4400" y="270"/>
                    <a:pt x="4430" y="270"/>
                    <a:pt x="4459" y="271"/>
                  </a:cubicBezTo>
                  <a:cubicBezTo>
                    <a:pt x="4885" y="271"/>
                    <a:pt x="5295" y="337"/>
                    <a:pt x="5705" y="468"/>
                  </a:cubicBezTo>
                  <a:cubicBezTo>
                    <a:pt x="8032" y="1189"/>
                    <a:pt x="10507" y="3681"/>
                    <a:pt x="12163" y="6975"/>
                  </a:cubicBezTo>
                  <a:cubicBezTo>
                    <a:pt x="14654" y="11893"/>
                    <a:pt x="14572" y="17056"/>
                    <a:pt x="11982" y="18482"/>
                  </a:cubicBezTo>
                  <a:cubicBezTo>
                    <a:pt x="11548" y="18727"/>
                    <a:pt x="11049" y="18853"/>
                    <a:pt x="10509" y="18853"/>
                  </a:cubicBezTo>
                  <a:cubicBezTo>
                    <a:pt x="10112" y="18853"/>
                    <a:pt x="9693" y="18785"/>
                    <a:pt x="9261" y="18646"/>
                  </a:cubicBezTo>
                  <a:cubicBezTo>
                    <a:pt x="6934" y="17941"/>
                    <a:pt x="4459" y="15450"/>
                    <a:pt x="2803" y="12155"/>
                  </a:cubicBezTo>
                  <a:cubicBezTo>
                    <a:pt x="312" y="7238"/>
                    <a:pt x="394" y="2074"/>
                    <a:pt x="2984" y="632"/>
                  </a:cubicBezTo>
                  <a:cubicBezTo>
                    <a:pt x="3401" y="400"/>
                    <a:pt x="3878" y="270"/>
                    <a:pt x="4371" y="270"/>
                  </a:cubicBezTo>
                  <a:close/>
                  <a:moveTo>
                    <a:pt x="4465" y="1"/>
                  </a:moveTo>
                  <a:cubicBezTo>
                    <a:pt x="3876" y="1"/>
                    <a:pt x="3331" y="135"/>
                    <a:pt x="2852" y="402"/>
                  </a:cubicBezTo>
                  <a:cubicBezTo>
                    <a:pt x="132" y="1894"/>
                    <a:pt x="0" y="7221"/>
                    <a:pt x="2557" y="12286"/>
                  </a:cubicBezTo>
                  <a:cubicBezTo>
                    <a:pt x="4246" y="15630"/>
                    <a:pt x="6786" y="18170"/>
                    <a:pt x="9180" y="18908"/>
                  </a:cubicBezTo>
                  <a:cubicBezTo>
                    <a:pt x="9606" y="19056"/>
                    <a:pt x="10065" y="19121"/>
                    <a:pt x="10507" y="19121"/>
                  </a:cubicBezTo>
                  <a:cubicBezTo>
                    <a:pt x="11065" y="19121"/>
                    <a:pt x="11622" y="18990"/>
                    <a:pt x="12114" y="18728"/>
                  </a:cubicBezTo>
                  <a:cubicBezTo>
                    <a:pt x="14835" y="17220"/>
                    <a:pt x="14966" y="11893"/>
                    <a:pt x="12409" y="6844"/>
                  </a:cubicBezTo>
                  <a:cubicBezTo>
                    <a:pt x="10720" y="3484"/>
                    <a:pt x="8180" y="943"/>
                    <a:pt x="5787" y="206"/>
                  </a:cubicBezTo>
                  <a:cubicBezTo>
                    <a:pt x="5329" y="69"/>
                    <a:pt x="4886" y="1"/>
                    <a:pt x="4465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5564409" y="4711058"/>
              <a:ext cx="418417" cy="201030"/>
            </a:xfrm>
            <a:custGeom>
              <a:avLst/>
              <a:gdLst/>
              <a:ahLst/>
              <a:cxnLst/>
              <a:rect l="l" t="t" r="r" b="b"/>
              <a:pathLst>
                <a:path w="13966" h="6710" extrusionOk="0">
                  <a:moveTo>
                    <a:pt x="7189" y="1"/>
                  </a:moveTo>
                  <a:cubicBezTo>
                    <a:pt x="6347" y="1"/>
                    <a:pt x="5422" y="126"/>
                    <a:pt x="4410" y="421"/>
                  </a:cubicBezTo>
                  <a:cubicBezTo>
                    <a:pt x="4410" y="421"/>
                    <a:pt x="1" y="6010"/>
                    <a:pt x="6131" y="6633"/>
                  </a:cubicBezTo>
                  <a:cubicBezTo>
                    <a:pt x="6646" y="6685"/>
                    <a:pt x="7130" y="6709"/>
                    <a:pt x="7585" y="6709"/>
                  </a:cubicBezTo>
                  <a:cubicBezTo>
                    <a:pt x="12536" y="6709"/>
                    <a:pt x="13966" y="3863"/>
                    <a:pt x="13966" y="3863"/>
                  </a:cubicBezTo>
                  <a:cubicBezTo>
                    <a:pt x="13966" y="3863"/>
                    <a:pt x="11870" y="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5627773" y="4707014"/>
              <a:ext cx="359486" cy="209179"/>
            </a:xfrm>
            <a:custGeom>
              <a:avLst/>
              <a:gdLst/>
              <a:ahLst/>
              <a:cxnLst/>
              <a:rect l="l" t="t" r="r" b="b"/>
              <a:pathLst>
                <a:path w="11999" h="6982" extrusionOk="0">
                  <a:moveTo>
                    <a:pt x="5027" y="278"/>
                  </a:moveTo>
                  <a:cubicBezTo>
                    <a:pt x="9277" y="278"/>
                    <a:pt x="11384" y="3502"/>
                    <a:pt x="11687" y="3998"/>
                  </a:cubicBezTo>
                  <a:cubicBezTo>
                    <a:pt x="11449" y="4415"/>
                    <a:pt x="9858" y="6711"/>
                    <a:pt x="5454" y="6711"/>
                  </a:cubicBezTo>
                  <a:cubicBezTo>
                    <a:pt x="5009" y="6711"/>
                    <a:pt x="4536" y="6688"/>
                    <a:pt x="4032" y="6637"/>
                  </a:cubicBezTo>
                  <a:cubicBezTo>
                    <a:pt x="2426" y="6473"/>
                    <a:pt x="1426" y="5948"/>
                    <a:pt x="1049" y="5080"/>
                  </a:cubicBezTo>
                  <a:cubicBezTo>
                    <a:pt x="361" y="3424"/>
                    <a:pt x="2131" y="982"/>
                    <a:pt x="2360" y="670"/>
                  </a:cubicBezTo>
                  <a:cubicBezTo>
                    <a:pt x="3329" y="395"/>
                    <a:pt x="4217" y="278"/>
                    <a:pt x="5027" y="278"/>
                  </a:cubicBezTo>
                  <a:close/>
                  <a:moveTo>
                    <a:pt x="5053" y="1"/>
                  </a:moveTo>
                  <a:cubicBezTo>
                    <a:pt x="4202" y="1"/>
                    <a:pt x="3267" y="127"/>
                    <a:pt x="2246" y="425"/>
                  </a:cubicBezTo>
                  <a:lnTo>
                    <a:pt x="2213" y="441"/>
                  </a:lnTo>
                  <a:lnTo>
                    <a:pt x="2180" y="474"/>
                  </a:lnTo>
                  <a:cubicBezTo>
                    <a:pt x="2098" y="572"/>
                    <a:pt x="0" y="3277"/>
                    <a:pt x="803" y="5178"/>
                  </a:cubicBezTo>
                  <a:cubicBezTo>
                    <a:pt x="1213" y="6145"/>
                    <a:pt x="2295" y="6735"/>
                    <a:pt x="4000" y="6899"/>
                  </a:cubicBezTo>
                  <a:cubicBezTo>
                    <a:pt x="4491" y="6948"/>
                    <a:pt x="4967" y="6981"/>
                    <a:pt x="5458" y="6981"/>
                  </a:cubicBezTo>
                  <a:cubicBezTo>
                    <a:pt x="10441" y="6981"/>
                    <a:pt x="11949" y="4096"/>
                    <a:pt x="11966" y="4063"/>
                  </a:cubicBezTo>
                  <a:lnTo>
                    <a:pt x="11998" y="3998"/>
                  </a:lnTo>
                  <a:lnTo>
                    <a:pt x="11966" y="3932"/>
                  </a:lnTo>
                  <a:cubicBezTo>
                    <a:pt x="11938" y="3891"/>
                    <a:pt x="9780" y="1"/>
                    <a:pt x="5053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5660160" y="4814988"/>
              <a:ext cx="49134" cy="61417"/>
            </a:xfrm>
            <a:custGeom>
              <a:avLst/>
              <a:gdLst/>
              <a:ahLst/>
              <a:cxnLst/>
              <a:rect l="l" t="t" r="r" b="b"/>
              <a:pathLst>
                <a:path w="1640" h="2050" extrusionOk="0">
                  <a:moveTo>
                    <a:pt x="1460" y="0"/>
                  </a:moveTo>
                  <a:cubicBezTo>
                    <a:pt x="1115" y="345"/>
                    <a:pt x="788" y="705"/>
                    <a:pt x="509" y="1099"/>
                  </a:cubicBezTo>
                  <a:cubicBezTo>
                    <a:pt x="329" y="1361"/>
                    <a:pt x="148" y="1623"/>
                    <a:pt x="1" y="1918"/>
                  </a:cubicBezTo>
                  <a:lnTo>
                    <a:pt x="230" y="2049"/>
                  </a:lnTo>
                  <a:cubicBezTo>
                    <a:pt x="378" y="1771"/>
                    <a:pt x="542" y="1508"/>
                    <a:pt x="722" y="1263"/>
                  </a:cubicBezTo>
                  <a:cubicBezTo>
                    <a:pt x="1001" y="886"/>
                    <a:pt x="1312" y="525"/>
                    <a:pt x="1640" y="214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5754473" y="4850341"/>
              <a:ext cx="42752" cy="63874"/>
            </a:xfrm>
            <a:custGeom>
              <a:avLst/>
              <a:gdLst/>
              <a:ahLst/>
              <a:cxnLst/>
              <a:rect l="l" t="t" r="r" b="b"/>
              <a:pathLst>
                <a:path w="1427" h="2132" extrusionOk="0">
                  <a:moveTo>
                    <a:pt x="1213" y="1"/>
                  </a:moveTo>
                  <a:cubicBezTo>
                    <a:pt x="951" y="345"/>
                    <a:pt x="705" y="705"/>
                    <a:pt x="475" y="1082"/>
                  </a:cubicBezTo>
                  <a:cubicBezTo>
                    <a:pt x="295" y="1394"/>
                    <a:pt x="131" y="1705"/>
                    <a:pt x="0" y="2033"/>
                  </a:cubicBezTo>
                  <a:lnTo>
                    <a:pt x="246" y="2132"/>
                  </a:lnTo>
                  <a:cubicBezTo>
                    <a:pt x="377" y="1820"/>
                    <a:pt x="541" y="1509"/>
                    <a:pt x="705" y="1214"/>
                  </a:cubicBezTo>
                  <a:cubicBezTo>
                    <a:pt x="918" y="853"/>
                    <a:pt x="1164" y="492"/>
                    <a:pt x="1426" y="165"/>
                  </a:cubicBezTo>
                  <a:lnTo>
                    <a:pt x="1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5702882" y="4827751"/>
              <a:ext cx="56025" cy="76158"/>
            </a:xfrm>
            <a:custGeom>
              <a:avLst/>
              <a:gdLst/>
              <a:ahLst/>
              <a:cxnLst/>
              <a:rect l="l" t="t" r="r" b="b"/>
              <a:pathLst>
                <a:path w="1870" h="2542" extrusionOk="0">
                  <a:moveTo>
                    <a:pt x="1673" y="1"/>
                  </a:moveTo>
                  <a:cubicBezTo>
                    <a:pt x="1263" y="427"/>
                    <a:pt x="886" y="902"/>
                    <a:pt x="558" y="1410"/>
                  </a:cubicBezTo>
                  <a:cubicBezTo>
                    <a:pt x="345" y="1738"/>
                    <a:pt x="165" y="2082"/>
                    <a:pt x="1" y="2427"/>
                  </a:cubicBezTo>
                  <a:lnTo>
                    <a:pt x="247" y="2541"/>
                  </a:lnTo>
                  <a:cubicBezTo>
                    <a:pt x="411" y="2197"/>
                    <a:pt x="591" y="1869"/>
                    <a:pt x="788" y="1558"/>
                  </a:cubicBezTo>
                  <a:cubicBezTo>
                    <a:pt x="1099" y="1066"/>
                    <a:pt x="1460" y="607"/>
                    <a:pt x="1870" y="197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6534294" y="4321822"/>
              <a:ext cx="439539" cy="565040"/>
            </a:xfrm>
            <a:custGeom>
              <a:avLst/>
              <a:gdLst/>
              <a:ahLst/>
              <a:cxnLst/>
              <a:rect l="l" t="t" r="r" b="b"/>
              <a:pathLst>
                <a:path w="14671" h="18860" extrusionOk="0">
                  <a:moveTo>
                    <a:pt x="10378" y="0"/>
                  </a:moveTo>
                  <a:cubicBezTo>
                    <a:pt x="7823" y="0"/>
                    <a:pt x="4602" y="2660"/>
                    <a:pt x="2525" y="6774"/>
                  </a:cubicBezTo>
                  <a:cubicBezTo>
                    <a:pt x="0" y="11774"/>
                    <a:pt x="99" y="17002"/>
                    <a:pt x="2771" y="18478"/>
                  </a:cubicBezTo>
                  <a:cubicBezTo>
                    <a:pt x="3241" y="18736"/>
                    <a:pt x="3759" y="18859"/>
                    <a:pt x="4308" y="18859"/>
                  </a:cubicBezTo>
                  <a:cubicBezTo>
                    <a:pt x="6860" y="18859"/>
                    <a:pt x="10069" y="16199"/>
                    <a:pt x="12146" y="12085"/>
                  </a:cubicBezTo>
                  <a:cubicBezTo>
                    <a:pt x="14671" y="7086"/>
                    <a:pt x="14572" y="1857"/>
                    <a:pt x="11917" y="382"/>
                  </a:cubicBezTo>
                  <a:cubicBezTo>
                    <a:pt x="11447" y="123"/>
                    <a:pt x="10928" y="0"/>
                    <a:pt x="10378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6529860" y="4317777"/>
              <a:ext cx="448407" cy="572889"/>
            </a:xfrm>
            <a:custGeom>
              <a:avLst/>
              <a:gdLst/>
              <a:ahLst/>
              <a:cxnLst/>
              <a:rect l="l" t="t" r="r" b="b"/>
              <a:pathLst>
                <a:path w="14967" h="19122" extrusionOk="0">
                  <a:moveTo>
                    <a:pt x="10508" y="271"/>
                  </a:moveTo>
                  <a:cubicBezTo>
                    <a:pt x="11016" y="271"/>
                    <a:pt x="11540" y="402"/>
                    <a:pt x="11983" y="648"/>
                  </a:cubicBezTo>
                  <a:cubicBezTo>
                    <a:pt x="14573" y="2074"/>
                    <a:pt x="14655" y="7253"/>
                    <a:pt x="12163" y="12171"/>
                  </a:cubicBezTo>
                  <a:cubicBezTo>
                    <a:pt x="10508" y="15449"/>
                    <a:pt x="8033" y="17941"/>
                    <a:pt x="5705" y="18662"/>
                  </a:cubicBezTo>
                  <a:cubicBezTo>
                    <a:pt x="5270" y="18795"/>
                    <a:pt x="4848" y="18862"/>
                    <a:pt x="4446" y="18862"/>
                  </a:cubicBezTo>
                  <a:cubicBezTo>
                    <a:pt x="3909" y="18862"/>
                    <a:pt x="3409" y="18742"/>
                    <a:pt x="2968" y="18498"/>
                  </a:cubicBezTo>
                  <a:cubicBezTo>
                    <a:pt x="378" y="17072"/>
                    <a:pt x="312" y="11892"/>
                    <a:pt x="2787" y="6975"/>
                  </a:cubicBezTo>
                  <a:cubicBezTo>
                    <a:pt x="4459" y="3697"/>
                    <a:pt x="6934" y="1205"/>
                    <a:pt x="9262" y="484"/>
                  </a:cubicBezTo>
                  <a:cubicBezTo>
                    <a:pt x="9655" y="353"/>
                    <a:pt x="10082" y="287"/>
                    <a:pt x="10508" y="271"/>
                  </a:cubicBezTo>
                  <a:close/>
                  <a:moveTo>
                    <a:pt x="10490" y="0"/>
                  </a:moveTo>
                  <a:cubicBezTo>
                    <a:pt x="10070" y="0"/>
                    <a:pt x="9631" y="69"/>
                    <a:pt x="9180" y="205"/>
                  </a:cubicBezTo>
                  <a:cubicBezTo>
                    <a:pt x="6787" y="943"/>
                    <a:pt x="4246" y="3483"/>
                    <a:pt x="2542" y="6844"/>
                  </a:cubicBezTo>
                  <a:cubicBezTo>
                    <a:pt x="1" y="11909"/>
                    <a:pt x="132" y="17236"/>
                    <a:pt x="2837" y="18727"/>
                  </a:cubicBezTo>
                  <a:cubicBezTo>
                    <a:pt x="3304" y="18976"/>
                    <a:pt x="3830" y="19122"/>
                    <a:pt x="4373" y="19122"/>
                  </a:cubicBezTo>
                  <a:cubicBezTo>
                    <a:pt x="4402" y="19122"/>
                    <a:pt x="4430" y="19122"/>
                    <a:pt x="4459" y="19121"/>
                  </a:cubicBezTo>
                  <a:cubicBezTo>
                    <a:pt x="4902" y="19121"/>
                    <a:pt x="5361" y="19055"/>
                    <a:pt x="5787" y="18908"/>
                  </a:cubicBezTo>
                  <a:cubicBezTo>
                    <a:pt x="8180" y="18186"/>
                    <a:pt x="10721" y="15629"/>
                    <a:pt x="12409" y="12286"/>
                  </a:cubicBezTo>
                  <a:cubicBezTo>
                    <a:pt x="14966" y="7221"/>
                    <a:pt x="14835" y="1894"/>
                    <a:pt x="12114" y="402"/>
                  </a:cubicBezTo>
                  <a:cubicBezTo>
                    <a:pt x="11626" y="134"/>
                    <a:pt x="11077" y="0"/>
                    <a:pt x="10490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580941" y="4724330"/>
              <a:ext cx="418417" cy="201000"/>
            </a:xfrm>
            <a:custGeom>
              <a:avLst/>
              <a:gdLst/>
              <a:ahLst/>
              <a:cxnLst/>
              <a:rect l="l" t="t" r="r" b="b"/>
              <a:pathLst>
                <a:path w="13966" h="6709" extrusionOk="0">
                  <a:moveTo>
                    <a:pt x="6777" y="0"/>
                  </a:moveTo>
                  <a:cubicBezTo>
                    <a:pt x="2096" y="0"/>
                    <a:pt x="1" y="3862"/>
                    <a:pt x="1" y="3862"/>
                  </a:cubicBezTo>
                  <a:cubicBezTo>
                    <a:pt x="1" y="3862"/>
                    <a:pt x="1417" y="6709"/>
                    <a:pt x="6378" y="6709"/>
                  </a:cubicBezTo>
                  <a:cubicBezTo>
                    <a:pt x="6834" y="6709"/>
                    <a:pt x="7319" y="6685"/>
                    <a:pt x="7836" y="6633"/>
                  </a:cubicBezTo>
                  <a:cubicBezTo>
                    <a:pt x="13966" y="6010"/>
                    <a:pt x="9557" y="420"/>
                    <a:pt x="9557" y="420"/>
                  </a:cubicBezTo>
                  <a:cubicBezTo>
                    <a:pt x="8545" y="125"/>
                    <a:pt x="7619" y="0"/>
                    <a:pt x="6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76537" y="4720465"/>
              <a:ext cx="359486" cy="208969"/>
            </a:xfrm>
            <a:custGeom>
              <a:avLst/>
              <a:gdLst/>
              <a:ahLst/>
              <a:cxnLst/>
              <a:rect l="l" t="t" r="r" b="b"/>
              <a:pathLst>
                <a:path w="11999" h="6975" extrusionOk="0">
                  <a:moveTo>
                    <a:pt x="6963" y="272"/>
                  </a:moveTo>
                  <a:cubicBezTo>
                    <a:pt x="7771" y="272"/>
                    <a:pt x="8656" y="389"/>
                    <a:pt x="9622" y="664"/>
                  </a:cubicBezTo>
                  <a:cubicBezTo>
                    <a:pt x="9868" y="975"/>
                    <a:pt x="11638" y="3418"/>
                    <a:pt x="10933" y="5073"/>
                  </a:cubicBezTo>
                  <a:cubicBezTo>
                    <a:pt x="10572" y="5942"/>
                    <a:pt x="9573" y="6467"/>
                    <a:pt x="7966" y="6630"/>
                  </a:cubicBezTo>
                  <a:cubicBezTo>
                    <a:pt x="7451" y="6684"/>
                    <a:pt x="6967" y="6709"/>
                    <a:pt x="6513" y="6709"/>
                  </a:cubicBezTo>
                  <a:cubicBezTo>
                    <a:pt x="2120" y="6709"/>
                    <a:pt x="549" y="4409"/>
                    <a:pt x="312" y="4008"/>
                  </a:cubicBezTo>
                  <a:cubicBezTo>
                    <a:pt x="601" y="3512"/>
                    <a:pt x="2708" y="272"/>
                    <a:pt x="6963" y="272"/>
                  </a:cubicBezTo>
                  <a:close/>
                  <a:moveTo>
                    <a:pt x="6953" y="1"/>
                  </a:moveTo>
                  <a:cubicBezTo>
                    <a:pt x="2220" y="1"/>
                    <a:pt x="47" y="3901"/>
                    <a:pt x="33" y="3942"/>
                  </a:cubicBezTo>
                  <a:lnTo>
                    <a:pt x="0" y="4008"/>
                  </a:lnTo>
                  <a:lnTo>
                    <a:pt x="33" y="4073"/>
                  </a:lnTo>
                  <a:cubicBezTo>
                    <a:pt x="49" y="4106"/>
                    <a:pt x="1541" y="6975"/>
                    <a:pt x="6540" y="6975"/>
                  </a:cubicBezTo>
                  <a:cubicBezTo>
                    <a:pt x="7016" y="6975"/>
                    <a:pt x="7507" y="6958"/>
                    <a:pt x="7999" y="6909"/>
                  </a:cubicBezTo>
                  <a:cubicBezTo>
                    <a:pt x="9704" y="6729"/>
                    <a:pt x="10786" y="6155"/>
                    <a:pt x="11195" y="5188"/>
                  </a:cubicBezTo>
                  <a:cubicBezTo>
                    <a:pt x="11999" y="3270"/>
                    <a:pt x="9900" y="582"/>
                    <a:pt x="9818" y="467"/>
                  </a:cubicBezTo>
                  <a:lnTo>
                    <a:pt x="9786" y="435"/>
                  </a:lnTo>
                  <a:lnTo>
                    <a:pt x="9737" y="418"/>
                  </a:lnTo>
                  <a:cubicBezTo>
                    <a:pt x="8725" y="125"/>
                    <a:pt x="7798" y="1"/>
                    <a:pt x="6953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6853994" y="4828260"/>
              <a:ext cx="49613" cy="61387"/>
            </a:xfrm>
            <a:custGeom>
              <a:avLst/>
              <a:gdLst/>
              <a:ahLst/>
              <a:cxnLst/>
              <a:rect l="l" t="t" r="r" b="b"/>
              <a:pathLst>
                <a:path w="1656" h="2049" extrusionOk="0">
                  <a:moveTo>
                    <a:pt x="197" y="0"/>
                  </a:moveTo>
                  <a:lnTo>
                    <a:pt x="0" y="213"/>
                  </a:lnTo>
                  <a:cubicBezTo>
                    <a:pt x="574" y="738"/>
                    <a:pt x="1049" y="1361"/>
                    <a:pt x="1410" y="2049"/>
                  </a:cubicBezTo>
                  <a:lnTo>
                    <a:pt x="1656" y="1918"/>
                  </a:lnTo>
                  <a:cubicBezTo>
                    <a:pt x="1492" y="1623"/>
                    <a:pt x="1328" y="1361"/>
                    <a:pt x="1131" y="1098"/>
                  </a:cubicBezTo>
                  <a:cubicBezTo>
                    <a:pt x="853" y="705"/>
                    <a:pt x="541" y="328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6766092" y="4863613"/>
              <a:ext cx="43232" cy="64353"/>
            </a:xfrm>
            <a:custGeom>
              <a:avLst/>
              <a:gdLst/>
              <a:ahLst/>
              <a:cxnLst/>
              <a:rect l="l" t="t" r="r" b="b"/>
              <a:pathLst>
                <a:path w="1443" h="2148" extrusionOk="0">
                  <a:moveTo>
                    <a:pt x="213" y="0"/>
                  </a:moveTo>
                  <a:lnTo>
                    <a:pt x="0" y="164"/>
                  </a:lnTo>
                  <a:cubicBezTo>
                    <a:pt x="262" y="508"/>
                    <a:pt x="508" y="853"/>
                    <a:pt x="721" y="1230"/>
                  </a:cubicBezTo>
                  <a:cubicBezTo>
                    <a:pt x="902" y="1525"/>
                    <a:pt x="1049" y="1836"/>
                    <a:pt x="1197" y="2147"/>
                  </a:cubicBezTo>
                  <a:lnTo>
                    <a:pt x="1443" y="2033"/>
                  </a:lnTo>
                  <a:cubicBezTo>
                    <a:pt x="1115" y="1312"/>
                    <a:pt x="705" y="623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6804890" y="4841503"/>
              <a:ext cx="55995" cy="76158"/>
            </a:xfrm>
            <a:custGeom>
              <a:avLst/>
              <a:gdLst/>
              <a:ahLst/>
              <a:cxnLst/>
              <a:rect l="l" t="t" r="r" b="b"/>
              <a:pathLst>
                <a:path w="1869" h="2542" extrusionOk="0">
                  <a:moveTo>
                    <a:pt x="197" y="1"/>
                  </a:moveTo>
                  <a:lnTo>
                    <a:pt x="0" y="197"/>
                  </a:lnTo>
                  <a:cubicBezTo>
                    <a:pt x="393" y="607"/>
                    <a:pt x="754" y="1066"/>
                    <a:pt x="1082" y="1558"/>
                  </a:cubicBezTo>
                  <a:cubicBezTo>
                    <a:pt x="1279" y="1869"/>
                    <a:pt x="1459" y="2197"/>
                    <a:pt x="1623" y="2541"/>
                  </a:cubicBezTo>
                  <a:lnTo>
                    <a:pt x="1869" y="2427"/>
                  </a:lnTo>
                  <a:cubicBezTo>
                    <a:pt x="1705" y="2082"/>
                    <a:pt x="1508" y="1738"/>
                    <a:pt x="1311" y="1410"/>
                  </a:cubicBezTo>
                  <a:cubicBezTo>
                    <a:pt x="984" y="902"/>
                    <a:pt x="607" y="427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5748062" y="3245999"/>
              <a:ext cx="1087777" cy="1651019"/>
            </a:xfrm>
            <a:custGeom>
              <a:avLst/>
              <a:gdLst/>
              <a:ahLst/>
              <a:cxnLst/>
              <a:rect l="l" t="t" r="r" b="b"/>
              <a:pathLst>
                <a:path w="36308" h="55108" extrusionOk="0">
                  <a:moveTo>
                    <a:pt x="17572" y="0"/>
                  </a:moveTo>
                  <a:cubicBezTo>
                    <a:pt x="7869" y="0"/>
                    <a:pt x="1" y="12769"/>
                    <a:pt x="1" y="28521"/>
                  </a:cubicBezTo>
                  <a:cubicBezTo>
                    <a:pt x="1" y="44273"/>
                    <a:pt x="1" y="55108"/>
                    <a:pt x="17572" y="55108"/>
                  </a:cubicBezTo>
                  <a:cubicBezTo>
                    <a:pt x="36308" y="55108"/>
                    <a:pt x="35144" y="44273"/>
                    <a:pt x="35144" y="28521"/>
                  </a:cubicBezTo>
                  <a:cubicBezTo>
                    <a:pt x="35144" y="12769"/>
                    <a:pt x="27276" y="0"/>
                    <a:pt x="17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5744137" y="3242074"/>
              <a:ext cx="1062731" cy="1658869"/>
            </a:xfrm>
            <a:custGeom>
              <a:avLst/>
              <a:gdLst/>
              <a:ahLst/>
              <a:cxnLst/>
              <a:rect l="l" t="t" r="r" b="b"/>
              <a:pathLst>
                <a:path w="35472" h="55370" extrusionOk="0">
                  <a:moveTo>
                    <a:pt x="17703" y="279"/>
                  </a:moveTo>
                  <a:cubicBezTo>
                    <a:pt x="27309" y="279"/>
                    <a:pt x="35127" y="13015"/>
                    <a:pt x="35144" y="28652"/>
                  </a:cubicBezTo>
                  <a:lnTo>
                    <a:pt x="35144" y="31291"/>
                  </a:lnTo>
                  <a:cubicBezTo>
                    <a:pt x="35177" y="40110"/>
                    <a:pt x="35209" y="47060"/>
                    <a:pt x="31161" y="51141"/>
                  </a:cubicBezTo>
                  <a:cubicBezTo>
                    <a:pt x="28473" y="53846"/>
                    <a:pt x="24194" y="55108"/>
                    <a:pt x="17703" y="55108"/>
                  </a:cubicBezTo>
                  <a:cubicBezTo>
                    <a:pt x="263" y="55108"/>
                    <a:pt x="263" y="44585"/>
                    <a:pt x="263" y="28652"/>
                  </a:cubicBezTo>
                  <a:cubicBezTo>
                    <a:pt x="263" y="12999"/>
                    <a:pt x="8082" y="279"/>
                    <a:pt x="17703" y="279"/>
                  </a:cubicBezTo>
                  <a:close/>
                  <a:moveTo>
                    <a:pt x="17703" y="0"/>
                  </a:moveTo>
                  <a:cubicBezTo>
                    <a:pt x="7934" y="0"/>
                    <a:pt x="1" y="12851"/>
                    <a:pt x="1" y="28652"/>
                  </a:cubicBezTo>
                  <a:cubicBezTo>
                    <a:pt x="1" y="36454"/>
                    <a:pt x="1" y="43191"/>
                    <a:pt x="2214" y="47912"/>
                  </a:cubicBezTo>
                  <a:cubicBezTo>
                    <a:pt x="4590" y="52993"/>
                    <a:pt x="9524" y="55370"/>
                    <a:pt x="17703" y="55370"/>
                  </a:cubicBezTo>
                  <a:cubicBezTo>
                    <a:pt x="24260" y="55370"/>
                    <a:pt x="28604" y="54091"/>
                    <a:pt x="31341" y="51321"/>
                  </a:cubicBezTo>
                  <a:cubicBezTo>
                    <a:pt x="35472" y="47174"/>
                    <a:pt x="35439" y="40159"/>
                    <a:pt x="35406" y="31291"/>
                  </a:cubicBezTo>
                  <a:lnTo>
                    <a:pt x="35406" y="28652"/>
                  </a:lnTo>
                  <a:cubicBezTo>
                    <a:pt x="35406" y="12851"/>
                    <a:pt x="27473" y="0"/>
                    <a:pt x="17703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749050" y="4298873"/>
              <a:ext cx="205314" cy="531365"/>
            </a:xfrm>
            <a:custGeom>
              <a:avLst/>
              <a:gdLst/>
              <a:ahLst/>
              <a:cxnLst/>
              <a:rect l="l" t="t" r="r" b="b"/>
              <a:pathLst>
                <a:path w="6853" h="17736" extrusionOk="0">
                  <a:moveTo>
                    <a:pt x="1" y="0"/>
                  </a:moveTo>
                  <a:cubicBezTo>
                    <a:pt x="1" y="836"/>
                    <a:pt x="1" y="1656"/>
                    <a:pt x="1" y="2492"/>
                  </a:cubicBezTo>
                  <a:cubicBezTo>
                    <a:pt x="17" y="2918"/>
                    <a:pt x="33" y="3328"/>
                    <a:pt x="50" y="3737"/>
                  </a:cubicBezTo>
                  <a:cubicBezTo>
                    <a:pt x="83" y="4164"/>
                    <a:pt x="99" y="4573"/>
                    <a:pt x="132" y="4983"/>
                  </a:cubicBezTo>
                  <a:cubicBezTo>
                    <a:pt x="263" y="6655"/>
                    <a:pt x="542" y="8311"/>
                    <a:pt x="951" y="9933"/>
                  </a:cubicBezTo>
                  <a:cubicBezTo>
                    <a:pt x="1427" y="11540"/>
                    <a:pt x="2066" y="13113"/>
                    <a:pt x="3066" y="14490"/>
                  </a:cubicBezTo>
                  <a:cubicBezTo>
                    <a:pt x="3181" y="14654"/>
                    <a:pt x="3295" y="14834"/>
                    <a:pt x="3443" y="14998"/>
                  </a:cubicBezTo>
                  <a:lnTo>
                    <a:pt x="3853" y="15474"/>
                  </a:lnTo>
                  <a:cubicBezTo>
                    <a:pt x="4131" y="15785"/>
                    <a:pt x="4426" y="16080"/>
                    <a:pt x="4754" y="16359"/>
                  </a:cubicBezTo>
                  <a:cubicBezTo>
                    <a:pt x="5066" y="16637"/>
                    <a:pt x="5393" y="16883"/>
                    <a:pt x="5754" y="17113"/>
                  </a:cubicBezTo>
                  <a:cubicBezTo>
                    <a:pt x="6098" y="17326"/>
                    <a:pt x="6475" y="17539"/>
                    <a:pt x="6819" y="17736"/>
                  </a:cubicBezTo>
                  <a:lnTo>
                    <a:pt x="6852" y="17719"/>
                  </a:lnTo>
                  <a:cubicBezTo>
                    <a:pt x="5393" y="16883"/>
                    <a:pt x="4164" y="15736"/>
                    <a:pt x="3213" y="14359"/>
                  </a:cubicBezTo>
                  <a:cubicBezTo>
                    <a:pt x="2295" y="12982"/>
                    <a:pt x="1623" y="11458"/>
                    <a:pt x="1197" y="9851"/>
                  </a:cubicBezTo>
                  <a:cubicBezTo>
                    <a:pt x="771" y="8245"/>
                    <a:pt x="492" y="6622"/>
                    <a:pt x="329" y="4967"/>
                  </a:cubicBezTo>
                  <a:cubicBezTo>
                    <a:pt x="165" y="3311"/>
                    <a:pt x="83" y="1656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951877" y="4826283"/>
              <a:ext cx="322666" cy="74660"/>
            </a:xfrm>
            <a:custGeom>
              <a:avLst/>
              <a:gdLst/>
              <a:ahLst/>
              <a:cxnLst/>
              <a:rect l="l" t="t" r="r" b="b"/>
              <a:pathLst>
                <a:path w="10770" h="2492" extrusionOk="0">
                  <a:moveTo>
                    <a:pt x="131" y="0"/>
                  </a:moveTo>
                  <a:lnTo>
                    <a:pt x="0" y="246"/>
                  </a:lnTo>
                  <a:cubicBezTo>
                    <a:pt x="2639" y="1754"/>
                    <a:pt x="6163" y="2492"/>
                    <a:pt x="10769" y="2492"/>
                  </a:cubicBezTo>
                  <a:lnTo>
                    <a:pt x="10769" y="2230"/>
                  </a:lnTo>
                  <a:cubicBezTo>
                    <a:pt x="6196" y="2230"/>
                    <a:pt x="2721" y="1492"/>
                    <a:pt x="131" y="0"/>
                  </a:cubicBezTo>
                  <a:close/>
                </a:path>
              </a:pathLst>
            </a:custGeom>
            <a:solidFill>
              <a:srgbClr val="A4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6634479" y="4329791"/>
              <a:ext cx="168463" cy="485707"/>
            </a:xfrm>
            <a:custGeom>
              <a:avLst/>
              <a:gdLst/>
              <a:ahLst/>
              <a:cxnLst/>
              <a:rect l="l" t="t" r="r" b="b"/>
              <a:pathLst>
                <a:path w="5623" h="16212" extrusionOk="0">
                  <a:moveTo>
                    <a:pt x="5541" y="1"/>
                  </a:moveTo>
                  <a:cubicBezTo>
                    <a:pt x="5508" y="1476"/>
                    <a:pt x="5459" y="2968"/>
                    <a:pt x="5327" y="4443"/>
                  </a:cubicBezTo>
                  <a:cubicBezTo>
                    <a:pt x="5213" y="5935"/>
                    <a:pt x="5000" y="7393"/>
                    <a:pt x="4655" y="8852"/>
                  </a:cubicBezTo>
                  <a:cubicBezTo>
                    <a:pt x="4328" y="10295"/>
                    <a:pt x="3770" y="11688"/>
                    <a:pt x="3016" y="12966"/>
                  </a:cubicBezTo>
                  <a:cubicBezTo>
                    <a:pt x="2246" y="14245"/>
                    <a:pt x="1230" y="15343"/>
                    <a:pt x="0" y="16195"/>
                  </a:cubicBezTo>
                  <a:lnTo>
                    <a:pt x="17" y="16212"/>
                  </a:lnTo>
                  <a:cubicBezTo>
                    <a:pt x="328" y="15999"/>
                    <a:pt x="656" y="15818"/>
                    <a:pt x="935" y="15573"/>
                  </a:cubicBezTo>
                  <a:cubicBezTo>
                    <a:pt x="1213" y="15343"/>
                    <a:pt x="1525" y="15114"/>
                    <a:pt x="1787" y="14851"/>
                  </a:cubicBezTo>
                  <a:cubicBezTo>
                    <a:pt x="2066" y="14589"/>
                    <a:pt x="2311" y="14294"/>
                    <a:pt x="2541" y="13999"/>
                  </a:cubicBezTo>
                  <a:cubicBezTo>
                    <a:pt x="2787" y="13720"/>
                    <a:pt x="3016" y="13409"/>
                    <a:pt x="3213" y="13081"/>
                  </a:cubicBezTo>
                  <a:cubicBezTo>
                    <a:pt x="4000" y="11803"/>
                    <a:pt x="4573" y="10393"/>
                    <a:pt x="4934" y="8918"/>
                  </a:cubicBezTo>
                  <a:cubicBezTo>
                    <a:pt x="5262" y="7459"/>
                    <a:pt x="5459" y="5967"/>
                    <a:pt x="5541" y="4476"/>
                  </a:cubicBezTo>
                  <a:cubicBezTo>
                    <a:pt x="5573" y="4099"/>
                    <a:pt x="5573" y="3722"/>
                    <a:pt x="5590" y="3361"/>
                  </a:cubicBezTo>
                  <a:cubicBezTo>
                    <a:pt x="5606" y="2984"/>
                    <a:pt x="5622" y="2607"/>
                    <a:pt x="5622" y="2230"/>
                  </a:cubicBezTo>
                  <a:cubicBezTo>
                    <a:pt x="5606" y="1493"/>
                    <a:pt x="5590" y="755"/>
                    <a:pt x="5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6131126" y="4218820"/>
              <a:ext cx="135058" cy="625649"/>
            </a:xfrm>
            <a:custGeom>
              <a:avLst/>
              <a:gdLst/>
              <a:ahLst/>
              <a:cxnLst/>
              <a:rect l="l" t="t" r="r" b="b"/>
              <a:pathLst>
                <a:path w="4508" h="20883" extrusionOk="0">
                  <a:moveTo>
                    <a:pt x="262" y="0"/>
                  </a:moveTo>
                  <a:lnTo>
                    <a:pt x="0" y="50"/>
                  </a:lnTo>
                  <a:lnTo>
                    <a:pt x="4246" y="20883"/>
                  </a:lnTo>
                  <a:lnTo>
                    <a:pt x="4508" y="20817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6325595" y="4217352"/>
              <a:ext cx="77596" cy="667892"/>
            </a:xfrm>
            <a:custGeom>
              <a:avLst/>
              <a:gdLst/>
              <a:ahLst/>
              <a:cxnLst/>
              <a:rect l="l" t="t" r="r" b="b"/>
              <a:pathLst>
                <a:path w="2590" h="22293" extrusionOk="0">
                  <a:moveTo>
                    <a:pt x="2328" y="0"/>
                  </a:moveTo>
                  <a:lnTo>
                    <a:pt x="0" y="22260"/>
                  </a:lnTo>
                  <a:lnTo>
                    <a:pt x="262" y="22292"/>
                  </a:lnTo>
                  <a:lnTo>
                    <a:pt x="2590" y="17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5949421" y="3246478"/>
              <a:ext cx="753846" cy="1392257"/>
            </a:xfrm>
            <a:custGeom>
              <a:avLst/>
              <a:gdLst/>
              <a:ahLst/>
              <a:cxnLst/>
              <a:rect l="l" t="t" r="r" b="b"/>
              <a:pathLst>
                <a:path w="25162" h="46471" extrusionOk="0">
                  <a:moveTo>
                    <a:pt x="10851" y="1"/>
                  </a:moveTo>
                  <a:cubicBezTo>
                    <a:pt x="7786" y="1"/>
                    <a:pt x="4918" y="1263"/>
                    <a:pt x="2426" y="3476"/>
                  </a:cubicBezTo>
                  <a:cubicBezTo>
                    <a:pt x="1803" y="5328"/>
                    <a:pt x="1344" y="7229"/>
                    <a:pt x="1000" y="9163"/>
                  </a:cubicBezTo>
                  <a:cubicBezTo>
                    <a:pt x="361" y="12688"/>
                    <a:pt x="17" y="16261"/>
                    <a:pt x="0" y="19834"/>
                  </a:cubicBezTo>
                  <a:cubicBezTo>
                    <a:pt x="0" y="24506"/>
                    <a:pt x="640" y="29210"/>
                    <a:pt x="2361" y="33537"/>
                  </a:cubicBezTo>
                  <a:cubicBezTo>
                    <a:pt x="3361" y="36045"/>
                    <a:pt x="4754" y="38356"/>
                    <a:pt x="6229" y="40586"/>
                  </a:cubicBezTo>
                  <a:cubicBezTo>
                    <a:pt x="6639" y="41176"/>
                    <a:pt x="10425" y="45995"/>
                    <a:pt x="10097" y="46470"/>
                  </a:cubicBezTo>
                  <a:lnTo>
                    <a:pt x="10556" y="45831"/>
                  </a:lnTo>
                  <a:cubicBezTo>
                    <a:pt x="12327" y="43372"/>
                    <a:pt x="14359" y="41126"/>
                    <a:pt x="16047" y="38619"/>
                  </a:cubicBezTo>
                  <a:cubicBezTo>
                    <a:pt x="17867" y="35963"/>
                    <a:pt x="19408" y="33144"/>
                    <a:pt x="20653" y="30177"/>
                  </a:cubicBezTo>
                  <a:cubicBezTo>
                    <a:pt x="25161" y="19900"/>
                    <a:pt x="20162" y="4328"/>
                    <a:pt x="20162" y="4328"/>
                  </a:cubicBezTo>
                  <a:cubicBezTo>
                    <a:pt x="17146" y="329"/>
                    <a:pt x="15048" y="1"/>
                    <a:pt x="10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944507" y="3242074"/>
              <a:ext cx="761186" cy="1399088"/>
            </a:xfrm>
            <a:custGeom>
              <a:avLst/>
              <a:gdLst/>
              <a:ahLst/>
              <a:cxnLst/>
              <a:rect l="l" t="t" r="r" b="b"/>
              <a:pathLst>
                <a:path w="25407" h="46699" extrusionOk="0">
                  <a:moveTo>
                    <a:pt x="11015" y="279"/>
                  </a:moveTo>
                  <a:cubicBezTo>
                    <a:pt x="15261" y="279"/>
                    <a:pt x="17277" y="656"/>
                    <a:pt x="20211" y="4541"/>
                  </a:cubicBezTo>
                  <a:cubicBezTo>
                    <a:pt x="20424" y="5213"/>
                    <a:pt x="25046" y="20325"/>
                    <a:pt x="20703" y="30275"/>
                  </a:cubicBezTo>
                  <a:cubicBezTo>
                    <a:pt x="19457" y="33225"/>
                    <a:pt x="17916" y="36045"/>
                    <a:pt x="16113" y="38700"/>
                  </a:cubicBezTo>
                  <a:cubicBezTo>
                    <a:pt x="15162" y="40093"/>
                    <a:pt x="14097" y="41437"/>
                    <a:pt x="13064" y="42732"/>
                  </a:cubicBezTo>
                  <a:cubicBezTo>
                    <a:pt x="12245" y="43749"/>
                    <a:pt x="11392" y="44814"/>
                    <a:pt x="10606" y="45896"/>
                  </a:cubicBezTo>
                  <a:lnTo>
                    <a:pt x="10343" y="46256"/>
                  </a:lnTo>
                  <a:cubicBezTo>
                    <a:pt x="10098" y="45601"/>
                    <a:pt x="9147" y="44191"/>
                    <a:pt x="7147" y="41519"/>
                  </a:cubicBezTo>
                  <a:cubicBezTo>
                    <a:pt x="6836" y="41110"/>
                    <a:pt x="6590" y="40782"/>
                    <a:pt x="6508" y="40651"/>
                  </a:cubicBezTo>
                  <a:cubicBezTo>
                    <a:pt x="5196" y="38684"/>
                    <a:pt x="3721" y="36291"/>
                    <a:pt x="2656" y="33635"/>
                  </a:cubicBezTo>
                  <a:cubicBezTo>
                    <a:pt x="1084" y="29689"/>
                    <a:pt x="297" y="25121"/>
                    <a:pt x="295" y="19997"/>
                  </a:cubicBezTo>
                  <a:lnTo>
                    <a:pt x="295" y="19997"/>
                  </a:lnTo>
                  <a:cubicBezTo>
                    <a:pt x="328" y="16424"/>
                    <a:pt x="673" y="12851"/>
                    <a:pt x="1312" y="9343"/>
                  </a:cubicBezTo>
                  <a:cubicBezTo>
                    <a:pt x="1640" y="7425"/>
                    <a:pt x="2115" y="5557"/>
                    <a:pt x="2705" y="3705"/>
                  </a:cubicBezTo>
                  <a:cubicBezTo>
                    <a:pt x="5246" y="1459"/>
                    <a:pt x="8114" y="279"/>
                    <a:pt x="11015" y="279"/>
                  </a:cubicBezTo>
                  <a:close/>
                  <a:moveTo>
                    <a:pt x="11015" y="0"/>
                  </a:moveTo>
                  <a:cubicBezTo>
                    <a:pt x="8032" y="0"/>
                    <a:pt x="5082" y="1213"/>
                    <a:pt x="2492" y="3524"/>
                  </a:cubicBezTo>
                  <a:lnTo>
                    <a:pt x="2459" y="3557"/>
                  </a:lnTo>
                  <a:lnTo>
                    <a:pt x="2459" y="3590"/>
                  </a:lnTo>
                  <a:cubicBezTo>
                    <a:pt x="1836" y="5442"/>
                    <a:pt x="1361" y="7360"/>
                    <a:pt x="1033" y="9294"/>
                  </a:cubicBezTo>
                  <a:cubicBezTo>
                    <a:pt x="377" y="12818"/>
                    <a:pt x="33" y="16392"/>
                    <a:pt x="0" y="19981"/>
                  </a:cubicBezTo>
                  <a:cubicBezTo>
                    <a:pt x="0" y="25144"/>
                    <a:pt x="804" y="29767"/>
                    <a:pt x="2394" y="33733"/>
                  </a:cubicBezTo>
                  <a:cubicBezTo>
                    <a:pt x="3475" y="36422"/>
                    <a:pt x="4967" y="38815"/>
                    <a:pt x="6278" y="40798"/>
                  </a:cubicBezTo>
                  <a:cubicBezTo>
                    <a:pt x="6360" y="40929"/>
                    <a:pt x="6606" y="41257"/>
                    <a:pt x="6934" y="41683"/>
                  </a:cubicBezTo>
                  <a:cubicBezTo>
                    <a:pt x="7835" y="42896"/>
                    <a:pt x="10245" y="46125"/>
                    <a:pt x="10130" y="46535"/>
                  </a:cubicBezTo>
                  <a:lnTo>
                    <a:pt x="10360" y="46699"/>
                  </a:lnTo>
                  <a:lnTo>
                    <a:pt x="10819" y="46060"/>
                  </a:lnTo>
                  <a:cubicBezTo>
                    <a:pt x="11606" y="44978"/>
                    <a:pt x="12441" y="43912"/>
                    <a:pt x="13261" y="42896"/>
                  </a:cubicBezTo>
                  <a:cubicBezTo>
                    <a:pt x="14294" y="41585"/>
                    <a:pt x="15376" y="40257"/>
                    <a:pt x="16326" y="38848"/>
                  </a:cubicBezTo>
                  <a:cubicBezTo>
                    <a:pt x="18129" y="36176"/>
                    <a:pt x="19686" y="33340"/>
                    <a:pt x="20932" y="30390"/>
                  </a:cubicBezTo>
                  <a:cubicBezTo>
                    <a:pt x="25407" y="20162"/>
                    <a:pt x="20506" y="4590"/>
                    <a:pt x="20457" y="4442"/>
                  </a:cubicBezTo>
                  <a:lnTo>
                    <a:pt x="20440" y="4393"/>
                  </a:lnTo>
                  <a:cubicBezTo>
                    <a:pt x="17424" y="394"/>
                    <a:pt x="15359" y="0"/>
                    <a:pt x="11015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935190" y="4724690"/>
              <a:ext cx="369793" cy="177751"/>
            </a:xfrm>
            <a:custGeom>
              <a:avLst/>
              <a:gdLst/>
              <a:ahLst/>
              <a:cxnLst/>
              <a:rect l="l" t="t" r="r" b="b"/>
              <a:pathLst>
                <a:path w="12343" h="5933" extrusionOk="0">
                  <a:moveTo>
                    <a:pt x="5946" y="0"/>
                  </a:moveTo>
                  <a:cubicBezTo>
                    <a:pt x="1543" y="0"/>
                    <a:pt x="0" y="5473"/>
                    <a:pt x="0" y="5473"/>
                  </a:cubicBezTo>
                  <a:lnTo>
                    <a:pt x="12343" y="5932"/>
                  </a:lnTo>
                  <a:cubicBezTo>
                    <a:pt x="12343" y="5932"/>
                    <a:pt x="11818" y="834"/>
                    <a:pt x="6786" y="64"/>
                  </a:cubicBezTo>
                  <a:cubicBezTo>
                    <a:pt x="6495" y="21"/>
                    <a:pt x="6215" y="0"/>
                    <a:pt x="5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5929767" y="4720675"/>
              <a:ext cx="379649" cy="186170"/>
            </a:xfrm>
            <a:custGeom>
              <a:avLst/>
              <a:gdLst/>
              <a:ahLst/>
              <a:cxnLst/>
              <a:rect l="l" t="t" r="r" b="b"/>
              <a:pathLst>
                <a:path w="12672" h="6214" extrusionOk="0">
                  <a:moveTo>
                    <a:pt x="6131" y="282"/>
                  </a:moveTo>
                  <a:cubicBezTo>
                    <a:pt x="6394" y="282"/>
                    <a:pt x="6667" y="302"/>
                    <a:pt x="6951" y="346"/>
                  </a:cubicBezTo>
                  <a:cubicBezTo>
                    <a:pt x="11327" y="1001"/>
                    <a:pt x="12229" y="5083"/>
                    <a:pt x="12376" y="5935"/>
                  </a:cubicBezTo>
                  <a:lnTo>
                    <a:pt x="361" y="5476"/>
                  </a:lnTo>
                  <a:cubicBezTo>
                    <a:pt x="668" y="4571"/>
                    <a:pt x="2323" y="282"/>
                    <a:pt x="6131" y="282"/>
                  </a:cubicBezTo>
                  <a:close/>
                  <a:moveTo>
                    <a:pt x="6124" y="1"/>
                  </a:moveTo>
                  <a:cubicBezTo>
                    <a:pt x="1679" y="1"/>
                    <a:pt x="64" y="5513"/>
                    <a:pt x="33" y="5574"/>
                  </a:cubicBezTo>
                  <a:lnTo>
                    <a:pt x="1" y="5738"/>
                  </a:lnTo>
                  <a:lnTo>
                    <a:pt x="12671" y="6214"/>
                  </a:lnTo>
                  <a:lnTo>
                    <a:pt x="12655" y="6066"/>
                  </a:lnTo>
                  <a:cubicBezTo>
                    <a:pt x="12655" y="6017"/>
                    <a:pt x="12081" y="837"/>
                    <a:pt x="6983" y="67"/>
                  </a:cubicBezTo>
                  <a:cubicBezTo>
                    <a:pt x="6686" y="22"/>
                    <a:pt x="6400" y="1"/>
                    <a:pt x="6124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6111952" y="4803214"/>
              <a:ext cx="16238" cy="109533"/>
            </a:xfrm>
            <a:custGeom>
              <a:avLst/>
              <a:gdLst/>
              <a:ahLst/>
              <a:cxnLst/>
              <a:rect l="l" t="t" r="r" b="b"/>
              <a:pathLst>
                <a:path w="542" h="3656" extrusionOk="0">
                  <a:moveTo>
                    <a:pt x="263" y="0"/>
                  </a:moveTo>
                  <a:lnTo>
                    <a:pt x="1" y="3639"/>
                  </a:lnTo>
                  <a:lnTo>
                    <a:pt x="263" y="3655"/>
                  </a:lnTo>
                  <a:lnTo>
                    <a:pt x="542" y="16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6017190" y="4798780"/>
              <a:ext cx="48145" cy="103661"/>
            </a:xfrm>
            <a:custGeom>
              <a:avLst/>
              <a:gdLst/>
              <a:ahLst/>
              <a:cxnLst/>
              <a:rect l="l" t="t" r="r" b="b"/>
              <a:pathLst>
                <a:path w="1607" h="3460" extrusionOk="0">
                  <a:moveTo>
                    <a:pt x="1344" y="1"/>
                  </a:moveTo>
                  <a:lnTo>
                    <a:pt x="0" y="3344"/>
                  </a:lnTo>
                  <a:lnTo>
                    <a:pt x="263" y="3459"/>
                  </a:lnTo>
                  <a:lnTo>
                    <a:pt x="1607" y="9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6192514" y="4803694"/>
              <a:ext cx="28012" cy="108544"/>
            </a:xfrm>
            <a:custGeom>
              <a:avLst/>
              <a:gdLst/>
              <a:ahLst/>
              <a:cxnLst/>
              <a:rect l="l" t="t" r="r" b="b"/>
              <a:pathLst>
                <a:path w="935" h="3623" extrusionOk="0">
                  <a:moveTo>
                    <a:pt x="279" y="0"/>
                  </a:moveTo>
                  <a:lnTo>
                    <a:pt x="0" y="50"/>
                  </a:lnTo>
                  <a:lnTo>
                    <a:pt x="672" y="3623"/>
                  </a:lnTo>
                  <a:lnTo>
                    <a:pt x="934" y="357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6305941" y="4740209"/>
              <a:ext cx="370302" cy="175474"/>
            </a:xfrm>
            <a:custGeom>
              <a:avLst/>
              <a:gdLst/>
              <a:ahLst/>
              <a:cxnLst/>
              <a:rect l="l" t="t" r="r" b="b"/>
              <a:pathLst>
                <a:path w="12360" h="5857" extrusionOk="0">
                  <a:moveTo>
                    <a:pt x="5950" y="1"/>
                  </a:moveTo>
                  <a:cubicBezTo>
                    <a:pt x="1501" y="1"/>
                    <a:pt x="0" y="5545"/>
                    <a:pt x="0" y="5545"/>
                  </a:cubicBezTo>
                  <a:lnTo>
                    <a:pt x="12360" y="5857"/>
                  </a:lnTo>
                  <a:cubicBezTo>
                    <a:pt x="12360" y="5857"/>
                    <a:pt x="11769" y="759"/>
                    <a:pt x="6721" y="54"/>
                  </a:cubicBezTo>
                  <a:cubicBezTo>
                    <a:pt x="6455" y="18"/>
                    <a:pt x="6198" y="1"/>
                    <a:pt x="5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6300549" y="4736224"/>
              <a:ext cx="380129" cy="183893"/>
            </a:xfrm>
            <a:custGeom>
              <a:avLst/>
              <a:gdLst/>
              <a:ahLst/>
              <a:cxnLst/>
              <a:rect l="l" t="t" r="r" b="b"/>
              <a:pathLst>
                <a:path w="12688" h="6138" extrusionOk="0">
                  <a:moveTo>
                    <a:pt x="6145" y="266"/>
                  </a:moveTo>
                  <a:cubicBezTo>
                    <a:pt x="6383" y="266"/>
                    <a:pt x="6629" y="283"/>
                    <a:pt x="6885" y="318"/>
                  </a:cubicBezTo>
                  <a:cubicBezTo>
                    <a:pt x="11277" y="941"/>
                    <a:pt x="12228" y="5006"/>
                    <a:pt x="12376" y="5859"/>
                  </a:cubicBezTo>
                  <a:lnTo>
                    <a:pt x="361" y="5547"/>
                  </a:lnTo>
                  <a:cubicBezTo>
                    <a:pt x="654" y="4636"/>
                    <a:pt x="2299" y="266"/>
                    <a:pt x="6145" y="266"/>
                  </a:cubicBezTo>
                  <a:close/>
                  <a:moveTo>
                    <a:pt x="6141" y="0"/>
                  </a:moveTo>
                  <a:cubicBezTo>
                    <a:pt x="1637" y="0"/>
                    <a:pt x="65" y="5583"/>
                    <a:pt x="49" y="5645"/>
                  </a:cubicBezTo>
                  <a:lnTo>
                    <a:pt x="0" y="5809"/>
                  </a:lnTo>
                  <a:lnTo>
                    <a:pt x="12540" y="6137"/>
                  </a:lnTo>
                  <a:lnTo>
                    <a:pt x="12687" y="6137"/>
                  </a:lnTo>
                  <a:lnTo>
                    <a:pt x="12671" y="5973"/>
                  </a:lnTo>
                  <a:cubicBezTo>
                    <a:pt x="12671" y="5924"/>
                    <a:pt x="12048" y="777"/>
                    <a:pt x="6934" y="56"/>
                  </a:cubicBezTo>
                  <a:cubicBezTo>
                    <a:pt x="6660" y="18"/>
                    <a:pt x="6396" y="0"/>
                    <a:pt x="6141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6483213" y="4818913"/>
              <a:ext cx="15249" cy="109533"/>
            </a:xfrm>
            <a:custGeom>
              <a:avLst/>
              <a:gdLst/>
              <a:ahLst/>
              <a:cxnLst/>
              <a:rect l="l" t="t" r="r" b="b"/>
              <a:pathLst>
                <a:path w="509" h="3656" extrusionOk="0">
                  <a:moveTo>
                    <a:pt x="230" y="1"/>
                  </a:moveTo>
                  <a:lnTo>
                    <a:pt x="1" y="3639"/>
                  </a:lnTo>
                  <a:lnTo>
                    <a:pt x="279" y="3656"/>
                  </a:lnTo>
                  <a:lnTo>
                    <a:pt x="509" y="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6388450" y="4814509"/>
              <a:ext cx="46677" cy="104140"/>
            </a:xfrm>
            <a:custGeom>
              <a:avLst/>
              <a:gdLst/>
              <a:ahLst/>
              <a:cxnLst/>
              <a:rect l="l" t="t" r="r" b="b"/>
              <a:pathLst>
                <a:path w="1558" h="3476" extrusionOk="0">
                  <a:moveTo>
                    <a:pt x="1312" y="0"/>
                  </a:moveTo>
                  <a:lnTo>
                    <a:pt x="0" y="3377"/>
                  </a:lnTo>
                  <a:lnTo>
                    <a:pt x="262" y="3475"/>
                  </a:lnTo>
                  <a:lnTo>
                    <a:pt x="1557" y="98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6562786" y="4817445"/>
              <a:ext cx="29001" cy="108544"/>
            </a:xfrm>
            <a:custGeom>
              <a:avLst/>
              <a:gdLst/>
              <a:ahLst/>
              <a:cxnLst/>
              <a:rect l="l" t="t" r="r" b="b"/>
              <a:pathLst>
                <a:path w="968" h="3623" extrusionOk="0">
                  <a:moveTo>
                    <a:pt x="262" y="0"/>
                  </a:moveTo>
                  <a:lnTo>
                    <a:pt x="0" y="66"/>
                  </a:lnTo>
                  <a:lnTo>
                    <a:pt x="705" y="3623"/>
                  </a:lnTo>
                  <a:lnTo>
                    <a:pt x="967" y="357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5890969" y="3452751"/>
              <a:ext cx="777424" cy="165108"/>
            </a:xfrm>
            <a:custGeom>
              <a:avLst/>
              <a:gdLst/>
              <a:ahLst/>
              <a:cxnLst/>
              <a:rect l="l" t="t" r="r" b="b"/>
              <a:pathLst>
                <a:path w="25949" h="5511" extrusionOk="0">
                  <a:moveTo>
                    <a:pt x="1345" y="0"/>
                  </a:moveTo>
                  <a:cubicBezTo>
                    <a:pt x="886" y="656"/>
                    <a:pt x="427" y="1361"/>
                    <a:pt x="1" y="2098"/>
                  </a:cubicBezTo>
                  <a:cubicBezTo>
                    <a:pt x="1771" y="3311"/>
                    <a:pt x="3754" y="4213"/>
                    <a:pt x="5836" y="4754"/>
                  </a:cubicBezTo>
                  <a:cubicBezTo>
                    <a:pt x="7872" y="5247"/>
                    <a:pt x="9970" y="5508"/>
                    <a:pt x="12070" y="5508"/>
                  </a:cubicBezTo>
                  <a:cubicBezTo>
                    <a:pt x="12134" y="5508"/>
                    <a:pt x="12198" y="5508"/>
                    <a:pt x="12262" y="5508"/>
                  </a:cubicBezTo>
                  <a:cubicBezTo>
                    <a:pt x="12425" y="5510"/>
                    <a:pt x="12589" y="5511"/>
                    <a:pt x="12753" y="5511"/>
                  </a:cubicBezTo>
                  <a:cubicBezTo>
                    <a:pt x="15046" y="5511"/>
                    <a:pt x="17322" y="5297"/>
                    <a:pt x="19556" y="4868"/>
                  </a:cubicBezTo>
                  <a:cubicBezTo>
                    <a:pt x="21752" y="4426"/>
                    <a:pt x="23949" y="3770"/>
                    <a:pt x="25948" y="2737"/>
                  </a:cubicBezTo>
                  <a:cubicBezTo>
                    <a:pt x="25457" y="1836"/>
                    <a:pt x="24916" y="951"/>
                    <a:pt x="24326" y="115"/>
                  </a:cubicBezTo>
                  <a:cubicBezTo>
                    <a:pt x="24080" y="246"/>
                    <a:pt x="23834" y="377"/>
                    <a:pt x="23588" y="508"/>
                  </a:cubicBezTo>
                  <a:cubicBezTo>
                    <a:pt x="20307" y="2163"/>
                    <a:pt x="16699" y="3020"/>
                    <a:pt x="13045" y="3020"/>
                  </a:cubicBezTo>
                  <a:cubicBezTo>
                    <a:pt x="12610" y="3020"/>
                    <a:pt x="12173" y="3008"/>
                    <a:pt x="11737" y="2983"/>
                  </a:cubicBezTo>
                  <a:cubicBezTo>
                    <a:pt x="9737" y="2869"/>
                    <a:pt x="7754" y="2541"/>
                    <a:pt x="5836" y="2000"/>
                  </a:cubicBezTo>
                  <a:cubicBezTo>
                    <a:pt x="4246" y="1574"/>
                    <a:pt x="2738" y="885"/>
                    <a:pt x="1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885577" y="3447328"/>
              <a:ext cx="788210" cy="174395"/>
            </a:xfrm>
            <a:custGeom>
              <a:avLst/>
              <a:gdLst/>
              <a:ahLst/>
              <a:cxnLst/>
              <a:rect l="l" t="t" r="r" b="b"/>
              <a:pathLst>
                <a:path w="26309" h="5821" extrusionOk="0">
                  <a:moveTo>
                    <a:pt x="1574" y="361"/>
                  </a:moveTo>
                  <a:cubicBezTo>
                    <a:pt x="2935" y="1230"/>
                    <a:pt x="4410" y="1886"/>
                    <a:pt x="5983" y="2312"/>
                  </a:cubicBezTo>
                  <a:cubicBezTo>
                    <a:pt x="7917" y="2853"/>
                    <a:pt x="9901" y="3181"/>
                    <a:pt x="11917" y="3295"/>
                  </a:cubicBezTo>
                  <a:cubicBezTo>
                    <a:pt x="12355" y="3320"/>
                    <a:pt x="12792" y="3332"/>
                    <a:pt x="13229" y="3332"/>
                  </a:cubicBezTo>
                  <a:cubicBezTo>
                    <a:pt x="16899" y="3332"/>
                    <a:pt x="20521" y="2474"/>
                    <a:pt x="23817" y="804"/>
                  </a:cubicBezTo>
                  <a:cubicBezTo>
                    <a:pt x="24030" y="689"/>
                    <a:pt x="24243" y="591"/>
                    <a:pt x="24456" y="476"/>
                  </a:cubicBezTo>
                  <a:cubicBezTo>
                    <a:pt x="24981" y="1247"/>
                    <a:pt x="25473" y="2033"/>
                    <a:pt x="25932" y="2869"/>
                  </a:cubicBezTo>
                  <a:cubicBezTo>
                    <a:pt x="24178" y="3754"/>
                    <a:pt x="22129" y="4426"/>
                    <a:pt x="19703" y="4918"/>
                  </a:cubicBezTo>
                  <a:cubicBezTo>
                    <a:pt x="17535" y="5334"/>
                    <a:pt x="15340" y="5548"/>
                    <a:pt x="13130" y="5548"/>
                  </a:cubicBezTo>
                  <a:cubicBezTo>
                    <a:pt x="12901" y="5548"/>
                    <a:pt x="12671" y="5546"/>
                    <a:pt x="12442" y="5541"/>
                  </a:cubicBezTo>
                  <a:cubicBezTo>
                    <a:pt x="12374" y="5542"/>
                    <a:pt x="12307" y="5542"/>
                    <a:pt x="12240" y="5542"/>
                  </a:cubicBezTo>
                  <a:cubicBezTo>
                    <a:pt x="10160" y="5542"/>
                    <a:pt x="8081" y="5295"/>
                    <a:pt x="6049" y="4787"/>
                  </a:cubicBezTo>
                  <a:cubicBezTo>
                    <a:pt x="4016" y="4279"/>
                    <a:pt x="2099" y="3410"/>
                    <a:pt x="361" y="2230"/>
                  </a:cubicBezTo>
                  <a:cubicBezTo>
                    <a:pt x="754" y="1574"/>
                    <a:pt x="1148" y="951"/>
                    <a:pt x="1574" y="361"/>
                  </a:cubicBezTo>
                  <a:close/>
                  <a:moveTo>
                    <a:pt x="1492" y="1"/>
                  </a:moveTo>
                  <a:lnTo>
                    <a:pt x="1427" y="99"/>
                  </a:lnTo>
                  <a:cubicBezTo>
                    <a:pt x="951" y="755"/>
                    <a:pt x="492" y="1476"/>
                    <a:pt x="66" y="2214"/>
                  </a:cubicBezTo>
                  <a:lnTo>
                    <a:pt x="0" y="2312"/>
                  </a:lnTo>
                  <a:lnTo>
                    <a:pt x="99" y="2394"/>
                  </a:lnTo>
                  <a:cubicBezTo>
                    <a:pt x="1885" y="3623"/>
                    <a:pt x="3869" y="4525"/>
                    <a:pt x="5983" y="5049"/>
                  </a:cubicBezTo>
                  <a:cubicBezTo>
                    <a:pt x="8036" y="5558"/>
                    <a:pt x="10134" y="5820"/>
                    <a:pt x="12249" y="5820"/>
                  </a:cubicBezTo>
                  <a:cubicBezTo>
                    <a:pt x="12313" y="5820"/>
                    <a:pt x="12377" y="5820"/>
                    <a:pt x="12442" y="5820"/>
                  </a:cubicBezTo>
                  <a:lnTo>
                    <a:pt x="12769" y="5820"/>
                  </a:lnTo>
                  <a:cubicBezTo>
                    <a:pt x="12853" y="5820"/>
                    <a:pt x="12937" y="5821"/>
                    <a:pt x="13020" y="5821"/>
                  </a:cubicBezTo>
                  <a:cubicBezTo>
                    <a:pt x="15281" y="5821"/>
                    <a:pt x="17540" y="5607"/>
                    <a:pt x="19768" y="5180"/>
                  </a:cubicBezTo>
                  <a:cubicBezTo>
                    <a:pt x="22276" y="4672"/>
                    <a:pt x="24374" y="3967"/>
                    <a:pt x="26194" y="3033"/>
                  </a:cubicBezTo>
                  <a:lnTo>
                    <a:pt x="26309" y="2968"/>
                  </a:lnTo>
                  <a:lnTo>
                    <a:pt x="26243" y="2853"/>
                  </a:lnTo>
                  <a:cubicBezTo>
                    <a:pt x="25751" y="1935"/>
                    <a:pt x="25210" y="1050"/>
                    <a:pt x="24604" y="214"/>
                  </a:cubicBezTo>
                  <a:lnTo>
                    <a:pt x="24538" y="116"/>
                  </a:lnTo>
                  <a:lnTo>
                    <a:pt x="24424" y="165"/>
                  </a:lnTo>
                  <a:cubicBezTo>
                    <a:pt x="24194" y="296"/>
                    <a:pt x="23948" y="427"/>
                    <a:pt x="23686" y="558"/>
                  </a:cubicBezTo>
                  <a:cubicBezTo>
                    <a:pt x="20412" y="2210"/>
                    <a:pt x="16807" y="3065"/>
                    <a:pt x="13145" y="3065"/>
                  </a:cubicBezTo>
                  <a:cubicBezTo>
                    <a:pt x="12736" y="3065"/>
                    <a:pt x="12327" y="3055"/>
                    <a:pt x="11917" y="3033"/>
                  </a:cubicBezTo>
                  <a:cubicBezTo>
                    <a:pt x="9934" y="2918"/>
                    <a:pt x="7967" y="2591"/>
                    <a:pt x="6049" y="2066"/>
                  </a:cubicBezTo>
                  <a:cubicBezTo>
                    <a:pt x="4475" y="1624"/>
                    <a:pt x="2967" y="951"/>
                    <a:pt x="1607" y="66"/>
                  </a:cubicBezTo>
                  <a:lnTo>
                    <a:pt x="1492" y="1"/>
                  </a:lnTo>
                  <a:close/>
                </a:path>
              </a:pathLst>
            </a:custGeom>
            <a:solidFill>
              <a:srgbClr val="008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6194461" y="3587300"/>
              <a:ext cx="141470" cy="134579"/>
            </a:xfrm>
            <a:custGeom>
              <a:avLst/>
              <a:gdLst/>
              <a:ahLst/>
              <a:cxnLst/>
              <a:rect l="l" t="t" r="r" b="b"/>
              <a:pathLst>
                <a:path w="4722" h="4492" extrusionOk="0">
                  <a:moveTo>
                    <a:pt x="2361" y="0"/>
                  </a:moveTo>
                  <a:lnTo>
                    <a:pt x="1623" y="1476"/>
                  </a:lnTo>
                  <a:lnTo>
                    <a:pt x="1" y="1721"/>
                  </a:lnTo>
                  <a:lnTo>
                    <a:pt x="1181" y="2869"/>
                  </a:lnTo>
                  <a:lnTo>
                    <a:pt x="902" y="4492"/>
                  </a:lnTo>
                  <a:lnTo>
                    <a:pt x="2361" y="3721"/>
                  </a:lnTo>
                  <a:lnTo>
                    <a:pt x="3820" y="4492"/>
                  </a:lnTo>
                  <a:lnTo>
                    <a:pt x="3541" y="2869"/>
                  </a:lnTo>
                  <a:lnTo>
                    <a:pt x="4721" y="1721"/>
                  </a:lnTo>
                  <a:lnTo>
                    <a:pt x="3082" y="1476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6185623" y="3577952"/>
              <a:ext cx="159146" cy="151297"/>
            </a:xfrm>
            <a:custGeom>
              <a:avLst/>
              <a:gdLst/>
              <a:ahLst/>
              <a:cxnLst/>
              <a:rect l="l" t="t" r="r" b="b"/>
              <a:pathLst>
                <a:path w="5312" h="5050" extrusionOk="0">
                  <a:moveTo>
                    <a:pt x="2623" y="624"/>
                  </a:moveTo>
                  <a:lnTo>
                    <a:pt x="3262" y="1919"/>
                  </a:lnTo>
                  <a:lnTo>
                    <a:pt x="4705" y="2115"/>
                  </a:lnTo>
                  <a:lnTo>
                    <a:pt x="3672" y="3132"/>
                  </a:lnTo>
                  <a:lnTo>
                    <a:pt x="3918" y="4558"/>
                  </a:lnTo>
                  <a:lnTo>
                    <a:pt x="3918" y="4558"/>
                  </a:lnTo>
                  <a:lnTo>
                    <a:pt x="2640" y="3886"/>
                  </a:lnTo>
                  <a:lnTo>
                    <a:pt x="1361" y="4558"/>
                  </a:lnTo>
                  <a:lnTo>
                    <a:pt x="1361" y="4558"/>
                  </a:lnTo>
                  <a:lnTo>
                    <a:pt x="1607" y="3132"/>
                  </a:lnTo>
                  <a:lnTo>
                    <a:pt x="574" y="2115"/>
                  </a:lnTo>
                  <a:lnTo>
                    <a:pt x="1984" y="1919"/>
                  </a:lnTo>
                  <a:lnTo>
                    <a:pt x="2623" y="624"/>
                  </a:lnTo>
                  <a:close/>
                  <a:moveTo>
                    <a:pt x="2656" y="1"/>
                  </a:moveTo>
                  <a:lnTo>
                    <a:pt x="1836" y="1656"/>
                  </a:lnTo>
                  <a:lnTo>
                    <a:pt x="1" y="1935"/>
                  </a:lnTo>
                  <a:lnTo>
                    <a:pt x="1328" y="3230"/>
                  </a:lnTo>
                  <a:lnTo>
                    <a:pt x="1017" y="5049"/>
                  </a:lnTo>
                  <a:lnTo>
                    <a:pt x="1017" y="5049"/>
                  </a:lnTo>
                  <a:lnTo>
                    <a:pt x="2656" y="4181"/>
                  </a:lnTo>
                  <a:lnTo>
                    <a:pt x="4295" y="5049"/>
                  </a:lnTo>
                  <a:lnTo>
                    <a:pt x="3984" y="3230"/>
                  </a:lnTo>
                  <a:lnTo>
                    <a:pt x="5311" y="1935"/>
                  </a:lnTo>
                  <a:lnTo>
                    <a:pt x="3476" y="1656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5780478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11234" y="1"/>
                  </a:moveTo>
                  <a:cubicBezTo>
                    <a:pt x="10737" y="1"/>
                    <a:pt x="10093" y="194"/>
                    <a:pt x="9262" y="667"/>
                  </a:cubicBezTo>
                  <a:cubicBezTo>
                    <a:pt x="7672" y="1552"/>
                    <a:pt x="1230" y="9846"/>
                    <a:pt x="1230" y="9846"/>
                  </a:cubicBezTo>
                  <a:cubicBezTo>
                    <a:pt x="1" y="11829"/>
                    <a:pt x="902" y="14353"/>
                    <a:pt x="2246" y="16238"/>
                  </a:cubicBezTo>
                  <a:cubicBezTo>
                    <a:pt x="2328" y="16353"/>
                    <a:pt x="2410" y="16451"/>
                    <a:pt x="2492" y="16566"/>
                  </a:cubicBezTo>
                  <a:cubicBezTo>
                    <a:pt x="3574" y="17927"/>
                    <a:pt x="5180" y="18795"/>
                    <a:pt x="6918" y="18976"/>
                  </a:cubicBezTo>
                  <a:lnTo>
                    <a:pt x="12737" y="3879"/>
                  </a:lnTo>
                  <a:cubicBezTo>
                    <a:pt x="12737" y="3879"/>
                    <a:pt x="13460" y="1"/>
                    <a:pt x="1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5768195" y="2814489"/>
              <a:ext cx="413534" cy="576904"/>
            </a:xfrm>
            <a:custGeom>
              <a:avLst/>
              <a:gdLst/>
              <a:ahLst/>
              <a:cxnLst/>
              <a:rect l="l" t="t" r="r" b="b"/>
              <a:pathLst>
                <a:path w="13803" h="19256" extrusionOk="0">
                  <a:moveTo>
                    <a:pt x="11639" y="258"/>
                  </a:moveTo>
                  <a:cubicBezTo>
                    <a:pt x="11917" y="258"/>
                    <a:pt x="12180" y="340"/>
                    <a:pt x="12393" y="487"/>
                  </a:cubicBezTo>
                  <a:cubicBezTo>
                    <a:pt x="13458" y="1241"/>
                    <a:pt x="13048" y="3765"/>
                    <a:pt x="13016" y="3979"/>
                  </a:cubicBezTo>
                  <a:lnTo>
                    <a:pt x="7230" y="18960"/>
                  </a:lnTo>
                  <a:cubicBezTo>
                    <a:pt x="5574" y="18747"/>
                    <a:pt x="4050" y="17911"/>
                    <a:pt x="3001" y="16600"/>
                  </a:cubicBezTo>
                  <a:cubicBezTo>
                    <a:pt x="2919" y="16501"/>
                    <a:pt x="2837" y="16403"/>
                    <a:pt x="2771" y="16305"/>
                  </a:cubicBezTo>
                  <a:cubicBezTo>
                    <a:pt x="1984" y="15190"/>
                    <a:pt x="329" y="12387"/>
                    <a:pt x="1738" y="10076"/>
                  </a:cubicBezTo>
                  <a:cubicBezTo>
                    <a:pt x="1804" y="9994"/>
                    <a:pt x="8197" y="1782"/>
                    <a:pt x="9737" y="913"/>
                  </a:cubicBezTo>
                  <a:cubicBezTo>
                    <a:pt x="10491" y="487"/>
                    <a:pt x="11131" y="258"/>
                    <a:pt x="11639" y="258"/>
                  </a:cubicBezTo>
                  <a:close/>
                  <a:moveTo>
                    <a:pt x="11647" y="0"/>
                  </a:moveTo>
                  <a:cubicBezTo>
                    <a:pt x="11084" y="0"/>
                    <a:pt x="10396" y="231"/>
                    <a:pt x="9590" y="684"/>
                  </a:cubicBezTo>
                  <a:cubicBezTo>
                    <a:pt x="8016" y="1585"/>
                    <a:pt x="1788" y="9568"/>
                    <a:pt x="1525" y="9929"/>
                  </a:cubicBezTo>
                  <a:cubicBezTo>
                    <a:pt x="1" y="12387"/>
                    <a:pt x="1722" y="15321"/>
                    <a:pt x="2542" y="16469"/>
                  </a:cubicBezTo>
                  <a:cubicBezTo>
                    <a:pt x="2624" y="16583"/>
                    <a:pt x="2706" y="16682"/>
                    <a:pt x="2787" y="16780"/>
                  </a:cubicBezTo>
                  <a:cubicBezTo>
                    <a:pt x="3902" y="18173"/>
                    <a:pt x="5541" y="19058"/>
                    <a:pt x="7311" y="19255"/>
                  </a:cubicBezTo>
                  <a:lnTo>
                    <a:pt x="7410" y="19255"/>
                  </a:lnTo>
                  <a:lnTo>
                    <a:pt x="13278" y="4077"/>
                  </a:lnTo>
                  <a:lnTo>
                    <a:pt x="13278" y="4044"/>
                  </a:lnTo>
                  <a:cubicBezTo>
                    <a:pt x="13311" y="3929"/>
                    <a:pt x="13802" y="1176"/>
                    <a:pt x="12557" y="274"/>
                  </a:cubicBezTo>
                  <a:cubicBezTo>
                    <a:pt x="12304" y="91"/>
                    <a:pt x="12000" y="0"/>
                    <a:pt x="11647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6367269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2236" y="1"/>
                  </a:moveTo>
                  <a:cubicBezTo>
                    <a:pt x="1" y="1"/>
                    <a:pt x="724" y="3879"/>
                    <a:pt x="724" y="3879"/>
                  </a:cubicBezTo>
                  <a:lnTo>
                    <a:pt x="6543" y="18976"/>
                  </a:lnTo>
                  <a:cubicBezTo>
                    <a:pt x="8280" y="18795"/>
                    <a:pt x="9886" y="17927"/>
                    <a:pt x="10968" y="16566"/>
                  </a:cubicBezTo>
                  <a:cubicBezTo>
                    <a:pt x="11050" y="16451"/>
                    <a:pt x="11132" y="16353"/>
                    <a:pt x="11214" y="16238"/>
                  </a:cubicBezTo>
                  <a:cubicBezTo>
                    <a:pt x="12558" y="14353"/>
                    <a:pt x="13460" y="11829"/>
                    <a:pt x="12230" y="9846"/>
                  </a:cubicBezTo>
                  <a:cubicBezTo>
                    <a:pt x="12230" y="9846"/>
                    <a:pt x="5789" y="1552"/>
                    <a:pt x="4215" y="667"/>
                  </a:cubicBezTo>
                  <a:cubicBezTo>
                    <a:pt x="3381" y="194"/>
                    <a:pt x="2734" y="1"/>
                    <a:pt x="2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6369276" y="2814189"/>
              <a:ext cx="413534" cy="577204"/>
            </a:xfrm>
            <a:custGeom>
              <a:avLst/>
              <a:gdLst/>
              <a:ahLst/>
              <a:cxnLst/>
              <a:rect l="l" t="t" r="r" b="b"/>
              <a:pathLst>
                <a:path w="13803" h="19266" extrusionOk="0">
                  <a:moveTo>
                    <a:pt x="2178" y="278"/>
                  </a:moveTo>
                  <a:cubicBezTo>
                    <a:pt x="2686" y="278"/>
                    <a:pt x="3319" y="490"/>
                    <a:pt x="4082" y="923"/>
                  </a:cubicBezTo>
                  <a:cubicBezTo>
                    <a:pt x="5623" y="1792"/>
                    <a:pt x="11999" y="10004"/>
                    <a:pt x="12065" y="10070"/>
                  </a:cubicBezTo>
                  <a:cubicBezTo>
                    <a:pt x="13475" y="12397"/>
                    <a:pt x="11819" y="15200"/>
                    <a:pt x="11032" y="16315"/>
                  </a:cubicBezTo>
                  <a:cubicBezTo>
                    <a:pt x="10967" y="16413"/>
                    <a:pt x="10885" y="16511"/>
                    <a:pt x="10803" y="16610"/>
                  </a:cubicBezTo>
                  <a:cubicBezTo>
                    <a:pt x="9754" y="17921"/>
                    <a:pt x="8229" y="18773"/>
                    <a:pt x="6574" y="18987"/>
                  </a:cubicBezTo>
                  <a:lnTo>
                    <a:pt x="788" y="3989"/>
                  </a:lnTo>
                  <a:cubicBezTo>
                    <a:pt x="755" y="3792"/>
                    <a:pt x="329" y="1268"/>
                    <a:pt x="1411" y="497"/>
                  </a:cubicBezTo>
                  <a:cubicBezTo>
                    <a:pt x="1623" y="351"/>
                    <a:pt x="1879" y="278"/>
                    <a:pt x="2178" y="278"/>
                  </a:cubicBezTo>
                  <a:close/>
                  <a:moveTo>
                    <a:pt x="2155" y="1"/>
                  </a:moveTo>
                  <a:cubicBezTo>
                    <a:pt x="1803" y="1"/>
                    <a:pt x="1500" y="90"/>
                    <a:pt x="1247" y="268"/>
                  </a:cubicBezTo>
                  <a:cubicBezTo>
                    <a:pt x="1" y="1169"/>
                    <a:pt x="493" y="3923"/>
                    <a:pt x="525" y="4038"/>
                  </a:cubicBezTo>
                  <a:lnTo>
                    <a:pt x="6361" y="19167"/>
                  </a:lnTo>
                  <a:lnTo>
                    <a:pt x="6394" y="19265"/>
                  </a:lnTo>
                  <a:lnTo>
                    <a:pt x="6492" y="19249"/>
                  </a:lnTo>
                  <a:cubicBezTo>
                    <a:pt x="8262" y="19052"/>
                    <a:pt x="9885" y="18167"/>
                    <a:pt x="11000" y="16774"/>
                  </a:cubicBezTo>
                  <a:cubicBezTo>
                    <a:pt x="11098" y="16659"/>
                    <a:pt x="11163" y="16561"/>
                    <a:pt x="11245" y="16462"/>
                  </a:cubicBezTo>
                  <a:cubicBezTo>
                    <a:pt x="12065" y="15315"/>
                    <a:pt x="13802" y="12381"/>
                    <a:pt x="12278" y="9906"/>
                  </a:cubicBezTo>
                  <a:cubicBezTo>
                    <a:pt x="12016" y="9578"/>
                    <a:pt x="5787" y="1579"/>
                    <a:pt x="4197" y="677"/>
                  </a:cubicBezTo>
                  <a:cubicBezTo>
                    <a:pt x="3393" y="225"/>
                    <a:pt x="2712" y="1"/>
                    <a:pt x="2155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5946485" y="2796363"/>
              <a:ext cx="642845" cy="709446"/>
            </a:xfrm>
            <a:custGeom>
              <a:avLst/>
              <a:gdLst/>
              <a:ahLst/>
              <a:cxnLst/>
              <a:rect l="l" t="t" r="r" b="b"/>
              <a:pathLst>
                <a:path w="21457" h="23680" extrusionOk="0">
                  <a:moveTo>
                    <a:pt x="11063" y="0"/>
                  </a:moveTo>
                  <a:cubicBezTo>
                    <a:pt x="10918" y="0"/>
                    <a:pt x="10771" y="3"/>
                    <a:pt x="10622" y="10"/>
                  </a:cubicBezTo>
                  <a:cubicBezTo>
                    <a:pt x="4147" y="305"/>
                    <a:pt x="2410" y="5977"/>
                    <a:pt x="1442" y="12763"/>
                  </a:cubicBezTo>
                  <a:cubicBezTo>
                    <a:pt x="0" y="23007"/>
                    <a:pt x="5409" y="23679"/>
                    <a:pt x="10622" y="23679"/>
                  </a:cubicBezTo>
                  <a:cubicBezTo>
                    <a:pt x="15818" y="23679"/>
                    <a:pt x="21456" y="22286"/>
                    <a:pt x="20686" y="14287"/>
                  </a:cubicBezTo>
                  <a:cubicBezTo>
                    <a:pt x="19948" y="6705"/>
                    <a:pt x="17518" y="0"/>
                    <a:pt x="1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5968565" y="2791959"/>
              <a:ext cx="610459" cy="717775"/>
            </a:xfrm>
            <a:custGeom>
              <a:avLst/>
              <a:gdLst/>
              <a:ahLst/>
              <a:cxnLst/>
              <a:rect l="l" t="t" r="r" b="b"/>
              <a:pathLst>
                <a:path w="20376" h="23958" extrusionOk="0">
                  <a:moveTo>
                    <a:pt x="10311" y="272"/>
                  </a:moveTo>
                  <a:cubicBezTo>
                    <a:pt x="15704" y="272"/>
                    <a:pt x="18900" y="5042"/>
                    <a:pt x="19801" y="14434"/>
                  </a:cubicBezTo>
                  <a:cubicBezTo>
                    <a:pt x="20096" y="17319"/>
                    <a:pt x="19539" y="19548"/>
                    <a:pt x="18162" y="21056"/>
                  </a:cubicBezTo>
                  <a:cubicBezTo>
                    <a:pt x="16556" y="22826"/>
                    <a:pt x="13851" y="23679"/>
                    <a:pt x="9885" y="23679"/>
                  </a:cubicBezTo>
                  <a:cubicBezTo>
                    <a:pt x="7098" y="23679"/>
                    <a:pt x="4000" y="23515"/>
                    <a:pt x="2197" y="21450"/>
                  </a:cubicBezTo>
                  <a:cubicBezTo>
                    <a:pt x="722" y="19729"/>
                    <a:pt x="279" y="16942"/>
                    <a:pt x="853" y="12926"/>
                  </a:cubicBezTo>
                  <a:cubicBezTo>
                    <a:pt x="1902" y="5534"/>
                    <a:pt x="3836" y="551"/>
                    <a:pt x="9885" y="272"/>
                  </a:cubicBezTo>
                  <a:close/>
                  <a:moveTo>
                    <a:pt x="10288" y="1"/>
                  </a:moveTo>
                  <a:cubicBezTo>
                    <a:pt x="10149" y="1"/>
                    <a:pt x="10009" y="4"/>
                    <a:pt x="9868" y="10"/>
                  </a:cubicBezTo>
                  <a:cubicBezTo>
                    <a:pt x="3639" y="305"/>
                    <a:pt x="1640" y="5370"/>
                    <a:pt x="574" y="12893"/>
                  </a:cubicBezTo>
                  <a:cubicBezTo>
                    <a:pt x="1" y="17008"/>
                    <a:pt x="460" y="19860"/>
                    <a:pt x="2000" y="21630"/>
                  </a:cubicBezTo>
                  <a:cubicBezTo>
                    <a:pt x="3869" y="23777"/>
                    <a:pt x="7049" y="23957"/>
                    <a:pt x="9885" y="23957"/>
                  </a:cubicBezTo>
                  <a:cubicBezTo>
                    <a:pt x="13933" y="23957"/>
                    <a:pt x="16703" y="23072"/>
                    <a:pt x="18359" y="21253"/>
                  </a:cubicBezTo>
                  <a:cubicBezTo>
                    <a:pt x="19785" y="19679"/>
                    <a:pt x="20375" y="17385"/>
                    <a:pt x="20080" y="14418"/>
                  </a:cubicBezTo>
                  <a:cubicBezTo>
                    <a:pt x="19152" y="4837"/>
                    <a:pt x="15868" y="1"/>
                    <a:pt x="10288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6037323" y="3007819"/>
              <a:ext cx="208729" cy="218556"/>
            </a:xfrm>
            <a:custGeom>
              <a:avLst/>
              <a:gdLst/>
              <a:ahLst/>
              <a:cxnLst/>
              <a:rect l="l" t="t" r="r" b="b"/>
              <a:pathLst>
                <a:path w="6967" h="7295" extrusionOk="0">
                  <a:moveTo>
                    <a:pt x="3475" y="1"/>
                  </a:moveTo>
                  <a:cubicBezTo>
                    <a:pt x="1558" y="1"/>
                    <a:pt x="0" y="1640"/>
                    <a:pt x="0" y="3639"/>
                  </a:cubicBezTo>
                  <a:cubicBezTo>
                    <a:pt x="0" y="5656"/>
                    <a:pt x="1558" y="7295"/>
                    <a:pt x="3475" y="7295"/>
                  </a:cubicBezTo>
                  <a:cubicBezTo>
                    <a:pt x="5410" y="7295"/>
                    <a:pt x="6967" y="5656"/>
                    <a:pt x="6967" y="3639"/>
                  </a:cubicBezTo>
                  <a:cubicBezTo>
                    <a:pt x="6967" y="1640"/>
                    <a:pt x="5410" y="1"/>
                    <a:pt x="3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6295126" y="3007819"/>
              <a:ext cx="209239" cy="218556"/>
            </a:xfrm>
            <a:custGeom>
              <a:avLst/>
              <a:gdLst/>
              <a:ahLst/>
              <a:cxnLst/>
              <a:rect l="l" t="t" r="r" b="b"/>
              <a:pathLst>
                <a:path w="6984" h="7295" extrusionOk="0">
                  <a:moveTo>
                    <a:pt x="3492" y="1"/>
                  </a:moveTo>
                  <a:cubicBezTo>
                    <a:pt x="1558" y="1"/>
                    <a:pt x="1" y="1640"/>
                    <a:pt x="1" y="3639"/>
                  </a:cubicBezTo>
                  <a:cubicBezTo>
                    <a:pt x="1" y="5656"/>
                    <a:pt x="1558" y="7295"/>
                    <a:pt x="3492" y="7295"/>
                  </a:cubicBezTo>
                  <a:cubicBezTo>
                    <a:pt x="5410" y="7295"/>
                    <a:pt x="6984" y="5656"/>
                    <a:pt x="6984" y="3639"/>
                  </a:cubicBezTo>
                  <a:cubicBezTo>
                    <a:pt x="6984" y="1640"/>
                    <a:pt x="5410" y="1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6162045" y="2796094"/>
              <a:ext cx="223979" cy="402299"/>
            </a:xfrm>
            <a:custGeom>
              <a:avLst/>
              <a:gdLst/>
              <a:ahLst/>
              <a:cxnLst/>
              <a:rect l="l" t="t" r="r" b="b"/>
              <a:pathLst>
                <a:path w="7476" h="13428" extrusionOk="0">
                  <a:moveTo>
                    <a:pt x="3940" y="1"/>
                  </a:moveTo>
                  <a:cubicBezTo>
                    <a:pt x="3764" y="1"/>
                    <a:pt x="3587" y="7"/>
                    <a:pt x="3410" y="19"/>
                  </a:cubicBezTo>
                  <a:cubicBezTo>
                    <a:pt x="2230" y="52"/>
                    <a:pt x="1066" y="331"/>
                    <a:pt x="1" y="839"/>
                  </a:cubicBezTo>
                  <a:cubicBezTo>
                    <a:pt x="230" y="1298"/>
                    <a:pt x="411" y="1790"/>
                    <a:pt x="591" y="2281"/>
                  </a:cubicBezTo>
                  <a:cubicBezTo>
                    <a:pt x="1263" y="4150"/>
                    <a:pt x="2443" y="13427"/>
                    <a:pt x="2443" y="13427"/>
                  </a:cubicBezTo>
                  <a:lnTo>
                    <a:pt x="5082" y="13411"/>
                  </a:lnTo>
                  <a:cubicBezTo>
                    <a:pt x="5082" y="13411"/>
                    <a:pt x="6885" y="2527"/>
                    <a:pt x="7475" y="888"/>
                  </a:cubicBezTo>
                  <a:cubicBezTo>
                    <a:pt x="6386" y="300"/>
                    <a:pt x="5171" y="1"/>
                    <a:pt x="3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6157131" y="2792199"/>
              <a:ext cx="234764" cy="410598"/>
            </a:xfrm>
            <a:custGeom>
              <a:avLst/>
              <a:gdLst/>
              <a:ahLst/>
              <a:cxnLst/>
              <a:rect l="l" t="t" r="r" b="b"/>
              <a:pathLst>
                <a:path w="7836" h="13705" extrusionOk="0">
                  <a:moveTo>
                    <a:pt x="4051" y="266"/>
                  </a:moveTo>
                  <a:cubicBezTo>
                    <a:pt x="5240" y="266"/>
                    <a:pt x="6417" y="546"/>
                    <a:pt x="7492" y="1084"/>
                  </a:cubicBezTo>
                  <a:cubicBezTo>
                    <a:pt x="6885" y="2887"/>
                    <a:pt x="5344" y="12197"/>
                    <a:pt x="5131" y="13393"/>
                  </a:cubicBezTo>
                  <a:lnTo>
                    <a:pt x="2722" y="13426"/>
                  </a:lnTo>
                  <a:cubicBezTo>
                    <a:pt x="2574" y="12279"/>
                    <a:pt x="1509" y="4132"/>
                    <a:pt x="902" y="2379"/>
                  </a:cubicBezTo>
                  <a:cubicBezTo>
                    <a:pt x="738" y="1903"/>
                    <a:pt x="558" y="1461"/>
                    <a:pt x="361" y="1034"/>
                  </a:cubicBezTo>
                  <a:cubicBezTo>
                    <a:pt x="1378" y="576"/>
                    <a:pt x="2476" y="313"/>
                    <a:pt x="3591" y="280"/>
                  </a:cubicBezTo>
                  <a:cubicBezTo>
                    <a:pt x="3744" y="271"/>
                    <a:pt x="3898" y="266"/>
                    <a:pt x="4051" y="266"/>
                  </a:cubicBezTo>
                  <a:close/>
                  <a:moveTo>
                    <a:pt x="4098" y="0"/>
                  </a:moveTo>
                  <a:cubicBezTo>
                    <a:pt x="3924" y="0"/>
                    <a:pt x="3749" y="6"/>
                    <a:pt x="3574" y="18"/>
                  </a:cubicBezTo>
                  <a:cubicBezTo>
                    <a:pt x="2378" y="51"/>
                    <a:pt x="1197" y="330"/>
                    <a:pt x="116" y="854"/>
                  </a:cubicBezTo>
                  <a:lnTo>
                    <a:pt x="1" y="903"/>
                  </a:lnTo>
                  <a:lnTo>
                    <a:pt x="50" y="1034"/>
                  </a:lnTo>
                  <a:cubicBezTo>
                    <a:pt x="263" y="1477"/>
                    <a:pt x="460" y="1969"/>
                    <a:pt x="640" y="2461"/>
                  </a:cubicBezTo>
                  <a:cubicBezTo>
                    <a:pt x="1279" y="4296"/>
                    <a:pt x="2460" y="13492"/>
                    <a:pt x="2476" y="13574"/>
                  </a:cubicBezTo>
                  <a:lnTo>
                    <a:pt x="2492" y="13705"/>
                  </a:lnTo>
                  <a:lnTo>
                    <a:pt x="5377" y="13672"/>
                  </a:lnTo>
                  <a:lnTo>
                    <a:pt x="5394" y="13557"/>
                  </a:lnTo>
                  <a:cubicBezTo>
                    <a:pt x="5410" y="13443"/>
                    <a:pt x="7197" y="2674"/>
                    <a:pt x="7770" y="1100"/>
                  </a:cubicBezTo>
                  <a:lnTo>
                    <a:pt x="7836" y="953"/>
                  </a:lnTo>
                  <a:lnTo>
                    <a:pt x="7721" y="887"/>
                  </a:lnTo>
                  <a:cubicBezTo>
                    <a:pt x="6598" y="311"/>
                    <a:pt x="5360" y="0"/>
                    <a:pt x="4098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6209681" y="3339293"/>
              <a:ext cx="114955" cy="194019"/>
            </a:xfrm>
            <a:custGeom>
              <a:avLst/>
              <a:gdLst/>
              <a:ahLst/>
              <a:cxnLst/>
              <a:rect l="l" t="t" r="r" b="b"/>
              <a:pathLst>
                <a:path w="3837" h="6476" extrusionOk="0">
                  <a:moveTo>
                    <a:pt x="1919" y="1"/>
                  </a:moveTo>
                  <a:cubicBezTo>
                    <a:pt x="853" y="1"/>
                    <a:pt x="1" y="1460"/>
                    <a:pt x="1" y="3230"/>
                  </a:cubicBezTo>
                  <a:cubicBezTo>
                    <a:pt x="1" y="5016"/>
                    <a:pt x="853" y="6475"/>
                    <a:pt x="1919" y="6475"/>
                  </a:cubicBezTo>
                  <a:cubicBezTo>
                    <a:pt x="2968" y="6475"/>
                    <a:pt x="3836" y="5016"/>
                    <a:pt x="3836" y="3230"/>
                  </a:cubicBezTo>
                  <a:cubicBezTo>
                    <a:pt x="3836" y="146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6205756" y="3335368"/>
              <a:ext cx="122805" cy="201868"/>
            </a:xfrm>
            <a:custGeom>
              <a:avLst/>
              <a:gdLst/>
              <a:ahLst/>
              <a:cxnLst/>
              <a:rect l="l" t="t" r="r" b="b"/>
              <a:pathLst>
                <a:path w="4099" h="6738" extrusionOk="0">
                  <a:moveTo>
                    <a:pt x="2050" y="263"/>
                  </a:moveTo>
                  <a:cubicBezTo>
                    <a:pt x="3017" y="263"/>
                    <a:pt x="3836" y="1656"/>
                    <a:pt x="3836" y="3361"/>
                  </a:cubicBezTo>
                  <a:cubicBezTo>
                    <a:pt x="3836" y="5065"/>
                    <a:pt x="3033" y="6459"/>
                    <a:pt x="2050" y="6459"/>
                  </a:cubicBezTo>
                  <a:cubicBezTo>
                    <a:pt x="1066" y="6459"/>
                    <a:pt x="263" y="5065"/>
                    <a:pt x="263" y="3361"/>
                  </a:cubicBezTo>
                  <a:cubicBezTo>
                    <a:pt x="263" y="1656"/>
                    <a:pt x="1066" y="263"/>
                    <a:pt x="2050" y="263"/>
                  </a:cubicBezTo>
                  <a:close/>
                  <a:moveTo>
                    <a:pt x="2050" y="1"/>
                  </a:moveTo>
                  <a:cubicBezTo>
                    <a:pt x="919" y="1"/>
                    <a:pt x="1" y="1509"/>
                    <a:pt x="1" y="3361"/>
                  </a:cubicBezTo>
                  <a:cubicBezTo>
                    <a:pt x="1" y="5229"/>
                    <a:pt x="919" y="6737"/>
                    <a:pt x="2050" y="6737"/>
                  </a:cubicBezTo>
                  <a:cubicBezTo>
                    <a:pt x="3181" y="6737"/>
                    <a:pt x="4098" y="5229"/>
                    <a:pt x="4098" y="3361"/>
                  </a:cubicBezTo>
                  <a:cubicBezTo>
                    <a:pt x="4098" y="1509"/>
                    <a:pt x="3181" y="1"/>
                    <a:pt x="2050" y="1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6260762" y="3436542"/>
              <a:ext cx="8389" cy="96770"/>
            </a:xfrm>
            <a:custGeom>
              <a:avLst/>
              <a:gdLst/>
              <a:ahLst/>
              <a:cxnLst/>
              <a:rect l="l" t="t" r="r" b="b"/>
              <a:pathLst>
                <a:path w="280" h="3230" extrusionOk="0">
                  <a:moveTo>
                    <a:pt x="148" y="0"/>
                  </a:moveTo>
                  <a:cubicBezTo>
                    <a:pt x="50" y="525"/>
                    <a:pt x="0" y="1066"/>
                    <a:pt x="17" y="1607"/>
                  </a:cubicBezTo>
                  <a:cubicBezTo>
                    <a:pt x="0" y="2147"/>
                    <a:pt x="50" y="2688"/>
                    <a:pt x="148" y="3229"/>
                  </a:cubicBezTo>
                  <a:cubicBezTo>
                    <a:pt x="246" y="2688"/>
                    <a:pt x="279" y="2147"/>
                    <a:pt x="279" y="1607"/>
                  </a:cubicBezTo>
                  <a:cubicBezTo>
                    <a:pt x="279" y="1066"/>
                    <a:pt x="230" y="525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6011288" y="3157558"/>
              <a:ext cx="500447" cy="308495"/>
            </a:xfrm>
            <a:custGeom>
              <a:avLst/>
              <a:gdLst/>
              <a:ahLst/>
              <a:cxnLst/>
              <a:rect l="l" t="t" r="r" b="b"/>
              <a:pathLst>
                <a:path w="16704" h="10297" extrusionOk="0">
                  <a:moveTo>
                    <a:pt x="12138" y="0"/>
                  </a:moveTo>
                  <a:cubicBezTo>
                    <a:pt x="11983" y="0"/>
                    <a:pt x="11828" y="11"/>
                    <a:pt x="11671" y="35"/>
                  </a:cubicBezTo>
                  <a:cubicBezTo>
                    <a:pt x="10229" y="248"/>
                    <a:pt x="9131" y="1412"/>
                    <a:pt x="8623" y="2969"/>
                  </a:cubicBezTo>
                  <a:cubicBezTo>
                    <a:pt x="8295" y="1756"/>
                    <a:pt x="7524" y="772"/>
                    <a:pt x="6442" y="346"/>
                  </a:cubicBezTo>
                  <a:cubicBezTo>
                    <a:pt x="6064" y="196"/>
                    <a:pt x="5672" y="124"/>
                    <a:pt x="5278" y="124"/>
                  </a:cubicBezTo>
                  <a:cubicBezTo>
                    <a:pt x="3526" y="124"/>
                    <a:pt x="1744" y="1541"/>
                    <a:pt x="968" y="3723"/>
                  </a:cubicBezTo>
                  <a:cubicBezTo>
                    <a:pt x="1" y="6378"/>
                    <a:pt x="902" y="9214"/>
                    <a:pt x="2967" y="10017"/>
                  </a:cubicBezTo>
                  <a:cubicBezTo>
                    <a:pt x="3349" y="10168"/>
                    <a:pt x="3743" y="10240"/>
                    <a:pt x="4139" y="10240"/>
                  </a:cubicBezTo>
                  <a:cubicBezTo>
                    <a:pt x="5890" y="10240"/>
                    <a:pt x="7670" y="8835"/>
                    <a:pt x="8459" y="6657"/>
                  </a:cubicBezTo>
                  <a:cubicBezTo>
                    <a:pt x="8475" y="6575"/>
                    <a:pt x="8508" y="6493"/>
                    <a:pt x="8524" y="6411"/>
                  </a:cubicBezTo>
                  <a:cubicBezTo>
                    <a:pt x="9084" y="8682"/>
                    <a:pt x="10764" y="10296"/>
                    <a:pt x="12606" y="10296"/>
                  </a:cubicBezTo>
                  <a:cubicBezTo>
                    <a:pt x="12758" y="10296"/>
                    <a:pt x="12911" y="10285"/>
                    <a:pt x="13065" y="10263"/>
                  </a:cubicBezTo>
                  <a:cubicBezTo>
                    <a:pt x="15245" y="9935"/>
                    <a:pt x="16703" y="7378"/>
                    <a:pt x="16326" y="4559"/>
                  </a:cubicBezTo>
                  <a:cubicBezTo>
                    <a:pt x="15976" y="1940"/>
                    <a:pt x="14155" y="0"/>
                    <a:pt x="12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6006374" y="3153213"/>
              <a:ext cx="509764" cy="316734"/>
            </a:xfrm>
            <a:custGeom>
              <a:avLst/>
              <a:gdLst/>
              <a:ahLst/>
              <a:cxnLst/>
              <a:rect l="l" t="t" r="r" b="b"/>
              <a:pathLst>
                <a:path w="17015" h="10572" extrusionOk="0">
                  <a:moveTo>
                    <a:pt x="12299" y="278"/>
                  </a:moveTo>
                  <a:cubicBezTo>
                    <a:pt x="13022" y="278"/>
                    <a:pt x="13740" y="534"/>
                    <a:pt x="14310" y="983"/>
                  </a:cubicBezTo>
                  <a:cubicBezTo>
                    <a:pt x="15392" y="1802"/>
                    <a:pt x="16146" y="3163"/>
                    <a:pt x="16343" y="4720"/>
                  </a:cubicBezTo>
                  <a:cubicBezTo>
                    <a:pt x="16720" y="7457"/>
                    <a:pt x="15310" y="9949"/>
                    <a:pt x="13196" y="10260"/>
                  </a:cubicBezTo>
                  <a:cubicBezTo>
                    <a:pt x="13051" y="10281"/>
                    <a:pt x="12906" y="10292"/>
                    <a:pt x="12763" y="10292"/>
                  </a:cubicBezTo>
                  <a:cubicBezTo>
                    <a:pt x="11003" y="10292"/>
                    <a:pt x="9365" y="8749"/>
                    <a:pt x="8819" y="6507"/>
                  </a:cubicBezTo>
                  <a:lnTo>
                    <a:pt x="8705" y="6031"/>
                  </a:lnTo>
                  <a:lnTo>
                    <a:pt x="8524" y="6589"/>
                  </a:lnTo>
                  <a:cubicBezTo>
                    <a:pt x="8508" y="6638"/>
                    <a:pt x="8508" y="6687"/>
                    <a:pt x="8475" y="6736"/>
                  </a:cubicBezTo>
                  <a:cubicBezTo>
                    <a:pt x="7951" y="8211"/>
                    <a:pt x="6967" y="9359"/>
                    <a:pt x="5754" y="9916"/>
                  </a:cubicBezTo>
                  <a:cubicBezTo>
                    <a:pt x="5301" y="10133"/>
                    <a:pt x="4819" y="10241"/>
                    <a:pt x="4336" y="10241"/>
                  </a:cubicBezTo>
                  <a:cubicBezTo>
                    <a:pt x="3945" y="10241"/>
                    <a:pt x="3555" y="10170"/>
                    <a:pt x="3181" y="10031"/>
                  </a:cubicBezTo>
                  <a:cubicBezTo>
                    <a:pt x="1181" y="9244"/>
                    <a:pt x="312" y="6490"/>
                    <a:pt x="1246" y="3901"/>
                  </a:cubicBezTo>
                  <a:cubicBezTo>
                    <a:pt x="1771" y="2442"/>
                    <a:pt x="2771" y="1278"/>
                    <a:pt x="3984" y="721"/>
                  </a:cubicBezTo>
                  <a:cubicBezTo>
                    <a:pt x="4433" y="510"/>
                    <a:pt x="4923" y="401"/>
                    <a:pt x="5415" y="401"/>
                  </a:cubicBezTo>
                  <a:cubicBezTo>
                    <a:pt x="5801" y="401"/>
                    <a:pt x="6189" y="469"/>
                    <a:pt x="6557" y="606"/>
                  </a:cubicBezTo>
                  <a:cubicBezTo>
                    <a:pt x="7557" y="999"/>
                    <a:pt x="8311" y="1917"/>
                    <a:pt x="8655" y="3147"/>
                  </a:cubicBezTo>
                  <a:lnTo>
                    <a:pt x="8787" y="3573"/>
                  </a:lnTo>
                  <a:lnTo>
                    <a:pt x="8918" y="3147"/>
                  </a:lnTo>
                  <a:cubicBezTo>
                    <a:pt x="9426" y="1557"/>
                    <a:pt x="10524" y="508"/>
                    <a:pt x="11852" y="311"/>
                  </a:cubicBezTo>
                  <a:cubicBezTo>
                    <a:pt x="12000" y="288"/>
                    <a:pt x="12150" y="278"/>
                    <a:pt x="12299" y="278"/>
                  </a:cubicBezTo>
                  <a:close/>
                  <a:moveTo>
                    <a:pt x="12275" y="0"/>
                  </a:moveTo>
                  <a:cubicBezTo>
                    <a:pt x="12118" y="0"/>
                    <a:pt x="11960" y="11"/>
                    <a:pt x="11803" y="32"/>
                  </a:cubicBezTo>
                  <a:cubicBezTo>
                    <a:pt x="10491" y="229"/>
                    <a:pt x="9377" y="1212"/>
                    <a:pt x="8787" y="2688"/>
                  </a:cubicBezTo>
                  <a:cubicBezTo>
                    <a:pt x="8377" y="1573"/>
                    <a:pt x="7623" y="737"/>
                    <a:pt x="6656" y="360"/>
                  </a:cubicBezTo>
                  <a:cubicBezTo>
                    <a:pt x="6254" y="207"/>
                    <a:pt x="5829" y="131"/>
                    <a:pt x="5405" y="131"/>
                  </a:cubicBezTo>
                  <a:cubicBezTo>
                    <a:pt x="4877" y="131"/>
                    <a:pt x="4351" y="248"/>
                    <a:pt x="3869" y="475"/>
                  </a:cubicBezTo>
                  <a:cubicBezTo>
                    <a:pt x="2591" y="1065"/>
                    <a:pt x="1542" y="2278"/>
                    <a:pt x="1001" y="3802"/>
                  </a:cubicBezTo>
                  <a:cubicBezTo>
                    <a:pt x="1" y="6540"/>
                    <a:pt x="951" y="9441"/>
                    <a:pt x="3082" y="10277"/>
                  </a:cubicBezTo>
                  <a:cubicBezTo>
                    <a:pt x="3490" y="10432"/>
                    <a:pt x="3918" y="10511"/>
                    <a:pt x="4346" y="10511"/>
                  </a:cubicBezTo>
                  <a:cubicBezTo>
                    <a:pt x="4864" y="10511"/>
                    <a:pt x="5384" y="10396"/>
                    <a:pt x="5869" y="10162"/>
                  </a:cubicBezTo>
                  <a:cubicBezTo>
                    <a:pt x="7098" y="9605"/>
                    <a:pt x="8114" y="8457"/>
                    <a:pt x="8672" y="6998"/>
                  </a:cubicBezTo>
                  <a:cubicBezTo>
                    <a:pt x="9344" y="9129"/>
                    <a:pt x="10999" y="10572"/>
                    <a:pt x="12770" y="10572"/>
                  </a:cubicBezTo>
                  <a:cubicBezTo>
                    <a:pt x="12917" y="10572"/>
                    <a:pt x="13081" y="10555"/>
                    <a:pt x="13245" y="10539"/>
                  </a:cubicBezTo>
                  <a:cubicBezTo>
                    <a:pt x="15491" y="10195"/>
                    <a:pt x="17015" y="7572"/>
                    <a:pt x="16622" y="4687"/>
                  </a:cubicBezTo>
                  <a:cubicBezTo>
                    <a:pt x="16408" y="3048"/>
                    <a:pt x="15622" y="1622"/>
                    <a:pt x="14491" y="770"/>
                  </a:cubicBezTo>
                  <a:cubicBezTo>
                    <a:pt x="13860" y="276"/>
                    <a:pt x="13080" y="0"/>
                    <a:pt x="12275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6025548" y="3333900"/>
              <a:ext cx="478816" cy="136047"/>
            </a:xfrm>
            <a:custGeom>
              <a:avLst/>
              <a:gdLst/>
              <a:ahLst/>
              <a:cxnLst/>
              <a:rect l="l" t="t" r="r" b="b"/>
              <a:pathLst>
                <a:path w="15982" h="4541" extrusionOk="0">
                  <a:moveTo>
                    <a:pt x="8065" y="0"/>
                  </a:moveTo>
                  <a:lnTo>
                    <a:pt x="7835" y="722"/>
                  </a:lnTo>
                  <a:cubicBezTo>
                    <a:pt x="7327" y="2180"/>
                    <a:pt x="6327" y="3328"/>
                    <a:pt x="5114" y="3885"/>
                  </a:cubicBezTo>
                  <a:cubicBezTo>
                    <a:pt x="4670" y="4102"/>
                    <a:pt x="4187" y="4210"/>
                    <a:pt x="3702" y="4210"/>
                  </a:cubicBezTo>
                  <a:cubicBezTo>
                    <a:pt x="3309" y="4210"/>
                    <a:pt x="2915" y="4139"/>
                    <a:pt x="2541" y="4000"/>
                  </a:cubicBezTo>
                  <a:cubicBezTo>
                    <a:pt x="1295" y="3508"/>
                    <a:pt x="443" y="2230"/>
                    <a:pt x="262" y="590"/>
                  </a:cubicBezTo>
                  <a:lnTo>
                    <a:pt x="0" y="623"/>
                  </a:lnTo>
                  <a:cubicBezTo>
                    <a:pt x="180" y="2361"/>
                    <a:pt x="1098" y="3721"/>
                    <a:pt x="2442" y="4246"/>
                  </a:cubicBezTo>
                  <a:cubicBezTo>
                    <a:pt x="2850" y="4401"/>
                    <a:pt x="3278" y="4480"/>
                    <a:pt x="3706" y="4480"/>
                  </a:cubicBezTo>
                  <a:cubicBezTo>
                    <a:pt x="4224" y="4480"/>
                    <a:pt x="4744" y="4365"/>
                    <a:pt x="5229" y="4131"/>
                  </a:cubicBezTo>
                  <a:cubicBezTo>
                    <a:pt x="6458" y="3574"/>
                    <a:pt x="7474" y="2426"/>
                    <a:pt x="8032" y="967"/>
                  </a:cubicBezTo>
                  <a:cubicBezTo>
                    <a:pt x="8704" y="3098"/>
                    <a:pt x="10359" y="4541"/>
                    <a:pt x="12130" y="4541"/>
                  </a:cubicBezTo>
                  <a:cubicBezTo>
                    <a:pt x="12277" y="4541"/>
                    <a:pt x="12441" y="4524"/>
                    <a:pt x="12589" y="4508"/>
                  </a:cubicBezTo>
                  <a:cubicBezTo>
                    <a:pt x="14342" y="4246"/>
                    <a:pt x="15703" y="2607"/>
                    <a:pt x="15982" y="427"/>
                  </a:cubicBezTo>
                  <a:lnTo>
                    <a:pt x="15719" y="394"/>
                  </a:lnTo>
                  <a:cubicBezTo>
                    <a:pt x="15441" y="2443"/>
                    <a:pt x="14179" y="4000"/>
                    <a:pt x="12556" y="4229"/>
                  </a:cubicBezTo>
                  <a:cubicBezTo>
                    <a:pt x="12405" y="4253"/>
                    <a:pt x="12254" y="4264"/>
                    <a:pt x="12104" y="4264"/>
                  </a:cubicBezTo>
                  <a:cubicBezTo>
                    <a:pt x="10352" y="4264"/>
                    <a:pt x="8723" y="2711"/>
                    <a:pt x="8179" y="476"/>
                  </a:cubicBezTo>
                  <a:lnTo>
                    <a:pt x="8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6180710" y="3166755"/>
              <a:ext cx="177302" cy="119060"/>
            </a:xfrm>
            <a:custGeom>
              <a:avLst/>
              <a:gdLst/>
              <a:ahLst/>
              <a:cxnLst/>
              <a:rect l="l" t="t" r="r" b="b"/>
              <a:pathLst>
                <a:path w="5918" h="3974" extrusionOk="0">
                  <a:moveTo>
                    <a:pt x="2960" y="0"/>
                  </a:moveTo>
                  <a:cubicBezTo>
                    <a:pt x="2258" y="0"/>
                    <a:pt x="1555" y="127"/>
                    <a:pt x="886" y="383"/>
                  </a:cubicBezTo>
                  <a:cubicBezTo>
                    <a:pt x="263" y="629"/>
                    <a:pt x="1" y="1367"/>
                    <a:pt x="328" y="1957"/>
                  </a:cubicBezTo>
                  <a:cubicBezTo>
                    <a:pt x="509" y="2285"/>
                    <a:pt x="722" y="2580"/>
                    <a:pt x="1001" y="2826"/>
                  </a:cubicBezTo>
                  <a:cubicBezTo>
                    <a:pt x="1574" y="3334"/>
                    <a:pt x="2246" y="3727"/>
                    <a:pt x="2984" y="3973"/>
                  </a:cubicBezTo>
                  <a:cubicBezTo>
                    <a:pt x="3672" y="3760"/>
                    <a:pt x="4295" y="3399"/>
                    <a:pt x="4803" y="2908"/>
                  </a:cubicBezTo>
                  <a:cubicBezTo>
                    <a:pt x="5082" y="2645"/>
                    <a:pt x="5328" y="2350"/>
                    <a:pt x="5525" y="2022"/>
                  </a:cubicBezTo>
                  <a:cubicBezTo>
                    <a:pt x="5918" y="1432"/>
                    <a:pt x="5656" y="629"/>
                    <a:pt x="5000" y="367"/>
                  </a:cubicBezTo>
                  <a:cubicBezTo>
                    <a:pt x="4342" y="123"/>
                    <a:pt x="3651" y="0"/>
                    <a:pt x="2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6180710" y="3162621"/>
              <a:ext cx="176822" cy="127119"/>
            </a:xfrm>
            <a:custGeom>
              <a:avLst/>
              <a:gdLst/>
              <a:ahLst/>
              <a:cxnLst/>
              <a:rect l="l" t="t" r="r" b="b"/>
              <a:pathLst>
                <a:path w="5902" h="4243" extrusionOk="0">
                  <a:moveTo>
                    <a:pt x="2968" y="275"/>
                  </a:moveTo>
                  <a:cubicBezTo>
                    <a:pt x="3640" y="275"/>
                    <a:pt x="4312" y="390"/>
                    <a:pt x="4967" y="636"/>
                  </a:cubicBezTo>
                  <a:cubicBezTo>
                    <a:pt x="5230" y="734"/>
                    <a:pt x="5426" y="948"/>
                    <a:pt x="5525" y="1226"/>
                  </a:cubicBezTo>
                  <a:cubicBezTo>
                    <a:pt x="5623" y="1505"/>
                    <a:pt x="5590" y="1833"/>
                    <a:pt x="5426" y="2079"/>
                  </a:cubicBezTo>
                  <a:cubicBezTo>
                    <a:pt x="5230" y="2406"/>
                    <a:pt x="4984" y="2685"/>
                    <a:pt x="4721" y="2947"/>
                  </a:cubicBezTo>
                  <a:cubicBezTo>
                    <a:pt x="4230" y="3423"/>
                    <a:pt x="3623" y="3767"/>
                    <a:pt x="2984" y="3980"/>
                  </a:cubicBezTo>
                  <a:cubicBezTo>
                    <a:pt x="2279" y="3718"/>
                    <a:pt x="1640" y="3357"/>
                    <a:pt x="1082" y="2865"/>
                  </a:cubicBezTo>
                  <a:cubicBezTo>
                    <a:pt x="837" y="2619"/>
                    <a:pt x="607" y="2341"/>
                    <a:pt x="443" y="2029"/>
                  </a:cubicBezTo>
                  <a:cubicBezTo>
                    <a:pt x="296" y="1783"/>
                    <a:pt x="279" y="1488"/>
                    <a:pt x="378" y="1210"/>
                  </a:cubicBezTo>
                  <a:cubicBezTo>
                    <a:pt x="460" y="948"/>
                    <a:pt x="673" y="751"/>
                    <a:pt x="935" y="652"/>
                  </a:cubicBezTo>
                  <a:cubicBezTo>
                    <a:pt x="1541" y="407"/>
                    <a:pt x="2197" y="292"/>
                    <a:pt x="2836" y="275"/>
                  </a:cubicBezTo>
                  <a:close/>
                  <a:moveTo>
                    <a:pt x="2977" y="1"/>
                  </a:moveTo>
                  <a:cubicBezTo>
                    <a:pt x="2253" y="1"/>
                    <a:pt x="1528" y="132"/>
                    <a:pt x="837" y="390"/>
                  </a:cubicBezTo>
                  <a:cubicBezTo>
                    <a:pt x="492" y="521"/>
                    <a:pt x="247" y="784"/>
                    <a:pt x="115" y="1128"/>
                  </a:cubicBezTo>
                  <a:cubicBezTo>
                    <a:pt x="1" y="1472"/>
                    <a:pt x="17" y="1849"/>
                    <a:pt x="197" y="2160"/>
                  </a:cubicBezTo>
                  <a:cubicBezTo>
                    <a:pt x="394" y="2505"/>
                    <a:pt x="624" y="2800"/>
                    <a:pt x="902" y="3062"/>
                  </a:cubicBezTo>
                  <a:cubicBezTo>
                    <a:pt x="1607" y="3734"/>
                    <a:pt x="2804" y="4242"/>
                    <a:pt x="3000" y="4242"/>
                  </a:cubicBezTo>
                  <a:lnTo>
                    <a:pt x="3017" y="4242"/>
                  </a:lnTo>
                  <a:cubicBezTo>
                    <a:pt x="3722" y="4029"/>
                    <a:pt x="4377" y="3652"/>
                    <a:pt x="4902" y="3144"/>
                  </a:cubicBezTo>
                  <a:cubicBezTo>
                    <a:pt x="5180" y="2865"/>
                    <a:pt x="5443" y="2570"/>
                    <a:pt x="5656" y="2226"/>
                  </a:cubicBezTo>
                  <a:cubicBezTo>
                    <a:pt x="5852" y="1898"/>
                    <a:pt x="5902" y="1505"/>
                    <a:pt x="5770" y="1128"/>
                  </a:cubicBezTo>
                  <a:cubicBezTo>
                    <a:pt x="5656" y="784"/>
                    <a:pt x="5393" y="505"/>
                    <a:pt x="5049" y="374"/>
                  </a:cubicBezTo>
                  <a:cubicBezTo>
                    <a:pt x="4380" y="124"/>
                    <a:pt x="3679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6262739" y="3275958"/>
              <a:ext cx="12283" cy="88411"/>
            </a:xfrm>
            <a:custGeom>
              <a:avLst/>
              <a:gdLst/>
              <a:ahLst/>
              <a:cxnLst/>
              <a:rect l="l" t="t" r="r" b="b"/>
              <a:pathLst>
                <a:path w="410" h="2951" extrusionOk="0">
                  <a:moveTo>
                    <a:pt x="148" y="0"/>
                  </a:moveTo>
                  <a:lnTo>
                    <a:pt x="0" y="2951"/>
                  </a:lnTo>
                  <a:lnTo>
                    <a:pt x="279" y="2951"/>
                  </a:lnTo>
                  <a:lnTo>
                    <a:pt x="410" y="1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6103114" y="3289710"/>
              <a:ext cx="16747" cy="13781"/>
            </a:xfrm>
            <a:custGeom>
              <a:avLst/>
              <a:gdLst/>
              <a:ahLst/>
              <a:cxnLst/>
              <a:rect l="l" t="t" r="r" b="b"/>
              <a:pathLst>
                <a:path w="559" h="460" extrusionOk="0">
                  <a:moveTo>
                    <a:pt x="279" y="0"/>
                  </a:moveTo>
                  <a:cubicBezTo>
                    <a:pt x="1" y="33"/>
                    <a:pt x="1" y="426"/>
                    <a:pt x="279" y="459"/>
                  </a:cubicBezTo>
                  <a:cubicBezTo>
                    <a:pt x="558" y="426"/>
                    <a:pt x="558" y="33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6174808" y="3291657"/>
              <a:ext cx="16747" cy="13781"/>
            </a:xfrm>
            <a:custGeom>
              <a:avLst/>
              <a:gdLst/>
              <a:ahLst/>
              <a:cxnLst/>
              <a:rect l="l" t="t" r="r" b="b"/>
              <a:pathLst>
                <a:path w="559" h="460" extrusionOk="0">
                  <a:moveTo>
                    <a:pt x="280" y="1"/>
                  </a:moveTo>
                  <a:cubicBezTo>
                    <a:pt x="1" y="17"/>
                    <a:pt x="1" y="427"/>
                    <a:pt x="280" y="460"/>
                  </a:cubicBezTo>
                  <a:cubicBezTo>
                    <a:pt x="558" y="427"/>
                    <a:pt x="558" y="17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6137508" y="3330964"/>
              <a:ext cx="16238" cy="13272"/>
            </a:xfrm>
            <a:custGeom>
              <a:avLst/>
              <a:gdLst/>
              <a:ahLst/>
              <a:cxnLst/>
              <a:rect l="l" t="t" r="r" b="b"/>
              <a:pathLst>
                <a:path w="542" h="443" extrusionOk="0">
                  <a:moveTo>
                    <a:pt x="279" y="0"/>
                  </a:moveTo>
                  <a:cubicBezTo>
                    <a:pt x="0" y="16"/>
                    <a:pt x="0" y="426"/>
                    <a:pt x="279" y="443"/>
                  </a:cubicBezTo>
                  <a:cubicBezTo>
                    <a:pt x="541" y="426"/>
                    <a:pt x="541" y="16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6349652" y="3293125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63" y="1"/>
                  </a:moveTo>
                  <a:cubicBezTo>
                    <a:pt x="0" y="34"/>
                    <a:pt x="0" y="427"/>
                    <a:pt x="263" y="460"/>
                  </a:cubicBezTo>
                  <a:cubicBezTo>
                    <a:pt x="541" y="427"/>
                    <a:pt x="541" y="34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6424791" y="3291657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79" y="1"/>
                  </a:moveTo>
                  <a:cubicBezTo>
                    <a:pt x="0" y="17"/>
                    <a:pt x="0" y="427"/>
                    <a:pt x="279" y="460"/>
                  </a:cubicBezTo>
                  <a:cubicBezTo>
                    <a:pt x="541" y="427"/>
                    <a:pt x="541" y="17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6391866" y="3335848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80" y="1"/>
                  </a:moveTo>
                  <a:cubicBezTo>
                    <a:pt x="1" y="34"/>
                    <a:pt x="1" y="427"/>
                    <a:pt x="280" y="460"/>
                  </a:cubicBezTo>
                  <a:cubicBezTo>
                    <a:pt x="542" y="427"/>
                    <a:pt x="542" y="34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6119832" y="3083917"/>
              <a:ext cx="39307" cy="55066"/>
            </a:xfrm>
            <a:custGeom>
              <a:avLst/>
              <a:gdLst/>
              <a:ahLst/>
              <a:cxnLst/>
              <a:rect l="l" t="t" r="r" b="b"/>
              <a:pathLst>
                <a:path w="1312" h="1838" extrusionOk="0">
                  <a:moveTo>
                    <a:pt x="667" y="1"/>
                  </a:moveTo>
                  <a:cubicBezTo>
                    <a:pt x="316" y="1"/>
                    <a:pt x="33" y="388"/>
                    <a:pt x="17" y="886"/>
                  </a:cubicBezTo>
                  <a:cubicBezTo>
                    <a:pt x="0" y="1395"/>
                    <a:pt x="279" y="1821"/>
                    <a:pt x="623" y="1837"/>
                  </a:cubicBezTo>
                  <a:cubicBezTo>
                    <a:pt x="984" y="1837"/>
                    <a:pt x="1279" y="1444"/>
                    <a:pt x="1295" y="936"/>
                  </a:cubicBezTo>
                  <a:cubicBezTo>
                    <a:pt x="1311" y="427"/>
                    <a:pt x="1033" y="1"/>
                    <a:pt x="689" y="1"/>
                  </a:cubicBezTo>
                  <a:cubicBezTo>
                    <a:pt x="681" y="1"/>
                    <a:pt x="674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6115907" y="3079513"/>
              <a:ext cx="47636" cy="63395"/>
            </a:xfrm>
            <a:custGeom>
              <a:avLst/>
              <a:gdLst/>
              <a:ahLst/>
              <a:cxnLst/>
              <a:rect l="l" t="t" r="r" b="b"/>
              <a:pathLst>
                <a:path w="1590" h="2116" extrusionOk="0">
                  <a:moveTo>
                    <a:pt x="820" y="263"/>
                  </a:moveTo>
                  <a:cubicBezTo>
                    <a:pt x="1098" y="279"/>
                    <a:pt x="1311" y="640"/>
                    <a:pt x="1295" y="1066"/>
                  </a:cubicBezTo>
                  <a:cubicBezTo>
                    <a:pt x="1295" y="1312"/>
                    <a:pt x="1213" y="1542"/>
                    <a:pt x="1049" y="1722"/>
                  </a:cubicBezTo>
                  <a:cubicBezTo>
                    <a:pt x="967" y="1787"/>
                    <a:pt x="869" y="1837"/>
                    <a:pt x="770" y="1837"/>
                  </a:cubicBezTo>
                  <a:cubicBezTo>
                    <a:pt x="492" y="1820"/>
                    <a:pt x="279" y="1460"/>
                    <a:pt x="279" y="1033"/>
                  </a:cubicBezTo>
                  <a:cubicBezTo>
                    <a:pt x="279" y="788"/>
                    <a:pt x="377" y="558"/>
                    <a:pt x="541" y="378"/>
                  </a:cubicBezTo>
                  <a:cubicBezTo>
                    <a:pt x="606" y="312"/>
                    <a:pt x="705" y="263"/>
                    <a:pt x="803" y="263"/>
                  </a:cubicBezTo>
                  <a:close/>
                  <a:moveTo>
                    <a:pt x="820" y="1"/>
                  </a:moveTo>
                  <a:cubicBezTo>
                    <a:pt x="639" y="1"/>
                    <a:pt x="475" y="66"/>
                    <a:pt x="361" y="197"/>
                  </a:cubicBezTo>
                  <a:cubicBezTo>
                    <a:pt x="131" y="427"/>
                    <a:pt x="16" y="722"/>
                    <a:pt x="16" y="1033"/>
                  </a:cubicBezTo>
                  <a:cubicBezTo>
                    <a:pt x="0" y="1623"/>
                    <a:pt x="328" y="2099"/>
                    <a:pt x="754" y="2115"/>
                  </a:cubicBezTo>
                  <a:lnTo>
                    <a:pt x="770" y="2115"/>
                  </a:lnTo>
                  <a:cubicBezTo>
                    <a:pt x="951" y="2115"/>
                    <a:pt x="1115" y="2033"/>
                    <a:pt x="1229" y="1919"/>
                  </a:cubicBezTo>
                  <a:cubicBezTo>
                    <a:pt x="1442" y="1689"/>
                    <a:pt x="1574" y="1394"/>
                    <a:pt x="1574" y="1083"/>
                  </a:cubicBezTo>
                  <a:cubicBezTo>
                    <a:pt x="1590" y="492"/>
                    <a:pt x="1262" y="17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6374189" y="3083917"/>
              <a:ext cx="39337" cy="55066"/>
            </a:xfrm>
            <a:custGeom>
              <a:avLst/>
              <a:gdLst/>
              <a:ahLst/>
              <a:cxnLst/>
              <a:rect l="l" t="t" r="r" b="b"/>
              <a:pathLst>
                <a:path w="1313" h="1838" extrusionOk="0">
                  <a:moveTo>
                    <a:pt x="652" y="1"/>
                  </a:moveTo>
                  <a:cubicBezTo>
                    <a:pt x="317" y="1"/>
                    <a:pt x="33" y="388"/>
                    <a:pt x="17" y="886"/>
                  </a:cubicBezTo>
                  <a:cubicBezTo>
                    <a:pt x="1" y="1395"/>
                    <a:pt x="280" y="1821"/>
                    <a:pt x="624" y="1837"/>
                  </a:cubicBezTo>
                  <a:cubicBezTo>
                    <a:pt x="984" y="1837"/>
                    <a:pt x="1279" y="1444"/>
                    <a:pt x="1296" y="936"/>
                  </a:cubicBezTo>
                  <a:cubicBezTo>
                    <a:pt x="1312" y="427"/>
                    <a:pt x="1034" y="1"/>
                    <a:pt x="673" y="1"/>
                  </a:cubicBezTo>
                  <a:cubicBezTo>
                    <a:pt x="666" y="1"/>
                    <a:pt x="659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6370265" y="3079513"/>
              <a:ext cx="47187" cy="63395"/>
            </a:xfrm>
            <a:custGeom>
              <a:avLst/>
              <a:gdLst/>
              <a:ahLst/>
              <a:cxnLst/>
              <a:rect l="l" t="t" r="r" b="b"/>
              <a:pathLst>
                <a:path w="1575" h="2116" extrusionOk="0">
                  <a:moveTo>
                    <a:pt x="804" y="263"/>
                  </a:moveTo>
                  <a:cubicBezTo>
                    <a:pt x="1083" y="279"/>
                    <a:pt x="1312" y="640"/>
                    <a:pt x="1296" y="1066"/>
                  </a:cubicBezTo>
                  <a:cubicBezTo>
                    <a:pt x="1296" y="1312"/>
                    <a:pt x="1197" y="1542"/>
                    <a:pt x="1033" y="1722"/>
                  </a:cubicBezTo>
                  <a:cubicBezTo>
                    <a:pt x="968" y="1787"/>
                    <a:pt x="869" y="1837"/>
                    <a:pt x="771" y="1837"/>
                  </a:cubicBezTo>
                  <a:cubicBezTo>
                    <a:pt x="492" y="1820"/>
                    <a:pt x="263" y="1460"/>
                    <a:pt x="279" y="1033"/>
                  </a:cubicBezTo>
                  <a:cubicBezTo>
                    <a:pt x="279" y="788"/>
                    <a:pt x="361" y="558"/>
                    <a:pt x="542" y="378"/>
                  </a:cubicBezTo>
                  <a:cubicBezTo>
                    <a:pt x="607" y="312"/>
                    <a:pt x="706" y="263"/>
                    <a:pt x="804" y="263"/>
                  </a:cubicBezTo>
                  <a:close/>
                  <a:moveTo>
                    <a:pt x="820" y="1"/>
                  </a:moveTo>
                  <a:cubicBezTo>
                    <a:pt x="640" y="1"/>
                    <a:pt x="476" y="66"/>
                    <a:pt x="345" y="197"/>
                  </a:cubicBezTo>
                  <a:cubicBezTo>
                    <a:pt x="132" y="427"/>
                    <a:pt x="17" y="722"/>
                    <a:pt x="17" y="1033"/>
                  </a:cubicBezTo>
                  <a:cubicBezTo>
                    <a:pt x="1" y="1623"/>
                    <a:pt x="312" y="2099"/>
                    <a:pt x="755" y="2115"/>
                  </a:cubicBezTo>
                  <a:lnTo>
                    <a:pt x="771" y="2115"/>
                  </a:lnTo>
                  <a:cubicBezTo>
                    <a:pt x="935" y="2115"/>
                    <a:pt x="1099" y="2033"/>
                    <a:pt x="1230" y="1919"/>
                  </a:cubicBezTo>
                  <a:cubicBezTo>
                    <a:pt x="1443" y="1689"/>
                    <a:pt x="1558" y="1394"/>
                    <a:pt x="1558" y="1083"/>
                  </a:cubicBezTo>
                  <a:cubicBezTo>
                    <a:pt x="1574" y="492"/>
                    <a:pt x="1246" y="17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7008676" y="4308370"/>
              <a:ext cx="439539" cy="564920"/>
            </a:xfrm>
            <a:custGeom>
              <a:avLst/>
              <a:gdLst/>
              <a:ahLst/>
              <a:cxnLst/>
              <a:rect l="l" t="t" r="r" b="b"/>
              <a:pathLst>
                <a:path w="14671" h="18856" extrusionOk="0">
                  <a:moveTo>
                    <a:pt x="4301" y="1"/>
                  </a:moveTo>
                  <a:cubicBezTo>
                    <a:pt x="3748" y="1"/>
                    <a:pt x="3227" y="126"/>
                    <a:pt x="2754" y="388"/>
                  </a:cubicBezTo>
                  <a:cubicBezTo>
                    <a:pt x="99" y="1847"/>
                    <a:pt x="0" y="7092"/>
                    <a:pt x="2525" y="12091"/>
                  </a:cubicBezTo>
                  <a:cubicBezTo>
                    <a:pt x="4600" y="16188"/>
                    <a:pt x="7805" y="18855"/>
                    <a:pt x="10355" y="18855"/>
                  </a:cubicBezTo>
                  <a:cubicBezTo>
                    <a:pt x="10907" y="18855"/>
                    <a:pt x="11428" y="18730"/>
                    <a:pt x="11901" y="18468"/>
                  </a:cubicBezTo>
                  <a:cubicBezTo>
                    <a:pt x="14556" y="17009"/>
                    <a:pt x="14671" y="11764"/>
                    <a:pt x="12146" y="6781"/>
                  </a:cubicBezTo>
                  <a:cubicBezTo>
                    <a:pt x="10071" y="2671"/>
                    <a:pt x="6855" y="1"/>
                    <a:pt x="4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7004242" y="4304505"/>
              <a:ext cx="448407" cy="572889"/>
            </a:xfrm>
            <a:custGeom>
              <a:avLst/>
              <a:gdLst/>
              <a:ahLst/>
              <a:cxnLst/>
              <a:rect l="l" t="t" r="r" b="b"/>
              <a:pathLst>
                <a:path w="14967" h="19122" extrusionOk="0">
                  <a:moveTo>
                    <a:pt x="4372" y="270"/>
                  </a:moveTo>
                  <a:cubicBezTo>
                    <a:pt x="4401" y="270"/>
                    <a:pt x="4430" y="270"/>
                    <a:pt x="4459" y="271"/>
                  </a:cubicBezTo>
                  <a:cubicBezTo>
                    <a:pt x="4886" y="271"/>
                    <a:pt x="5295" y="337"/>
                    <a:pt x="5705" y="468"/>
                  </a:cubicBezTo>
                  <a:cubicBezTo>
                    <a:pt x="8033" y="1189"/>
                    <a:pt x="10508" y="3681"/>
                    <a:pt x="12163" y="6975"/>
                  </a:cubicBezTo>
                  <a:cubicBezTo>
                    <a:pt x="14655" y="11893"/>
                    <a:pt x="14573" y="17056"/>
                    <a:pt x="11983" y="18482"/>
                  </a:cubicBezTo>
                  <a:cubicBezTo>
                    <a:pt x="11549" y="18727"/>
                    <a:pt x="11049" y="18853"/>
                    <a:pt x="10510" y="18853"/>
                  </a:cubicBezTo>
                  <a:cubicBezTo>
                    <a:pt x="10112" y="18853"/>
                    <a:pt x="9693" y="18785"/>
                    <a:pt x="9262" y="18646"/>
                  </a:cubicBezTo>
                  <a:cubicBezTo>
                    <a:pt x="6934" y="17941"/>
                    <a:pt x="4459" y="15450"/>
                    <a:pt x="2787" y="12155"/>
                  </a:cubicBezTo>
                  <a:cubicBezTo>
                    <a:pt x="312" y="7238"/>
                    <a:pt x="394" y="2074"/>
                    <a:pt x="2968" y="632"/>
                  </a:cubicBezTo>
                  <a:cubicBezTo>
                    <a:pt x="3401" y="400"/>
                    <a:pt x="3878" y="270"/>
                    <a:pt x="4372" y="270"/>
                  </a:cubicBezTo>
                  <a:close/>
                  <a:moveTo>
                    <a:pt x="4464" y="1"/>
                  </a:moveTo>
                  <a:cubicBezTo>
                    <a:pt x="3873" y="1"/>
                    <a:pt x="3324" y="135"/>
                    <a:pt x="2837" y="402"/>
                  </a:cubicBezTo>
                  <a:cubicBezTo>
                    <a:pt x="132" y="1894"/>
                    <a:pt x="1" y="7221"/>
                    <a:pt x="2558" y="12286"/>
                  </a:cubicBezTo>
                  <a:cubicBezTo>
                    <a:pt x="4246" y="15630"/>
                    <a:pt x="6787" y="18170"/>
                    <a:pt x="9180" y="18908"/>
                  </a:cubicBezTo>
                  <a:cubicBezTo>
                    <a:pt x="9606" y="19056"/>
                    <a:pt x="10065" y="19121"/>
                    <a:pt x="10508" y="19121"/>
                  </a:cubicBezTo>
                  <a:cubicBezTo>
                    <a:pt x="11065" y="19121"/>
                    <a:pt x="11622" y="18990"/>
                    <a:pt x="12114" y="18728"/>
                  </a:cubicBezTo>
                  <a:cubicBezTo>
                    <a:pt x="14835" y="17220"/>
                    <a:pt x="14966" y="11893"/>
                    <a:pt x="12409" y="6844"/>
                  </a:cubicBezTo>
                  <a:cubicBezTo>
                    <a:pt x="10721" y="3484"/>
                    <a:pt x="8180" y="943"/>
                    <a:pt x="5787" y="206"/>
                  </a:cubicBezTo>
                  <a:cubicBezTo>
                    <a:pt x="5329" y="69"/>
                    <a:pt x="4886" y="1"/>
                    <a:pt x="4464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6983150" y="4711058"/>
              <a:ext cx="418417" cy="201030"/>
            </a:xfrm>
            <a:custGeom>
              <a:avLst/>
              <a:gdLst/>
              <a:ahLst/>
              <a:cxnLst/>
              <a:rect l="l" t="t" r="r" b="b"/>
              <a:pathLst>
                <a:path w="13966" h="6710" extrusionOk="0">
                  <a:moveTo>
                    <a:pt x="7179" y="1"/>
                  </a:moveTo>
                  <a:cubicBezTo>
                    <a:pt x="6335" y="1"/>
                    <a:pt x="5408" y="126"/>
                    <a:pt x="4393" y="421"/>
                  </a:cubicBezTo>
                  <a:cubicBezTo>
                    <a:pt x="4393" y="421"/>
                    <a:pt x="0" y="6010"/>
                    <a:pt x="6130" y="6633"/>
                  </a:cubicBezTo>
                  <a:cubicBezTo>
                    <a:pt x="6646" y="6685"/>
                    <a:pt x="7130" y="6709"/>
                    <a:pt x="7584" y="6709"/>
                  </a:cubicBezTo>
                  <a:cubicBezTo>
                    <a:pt x="12535" y="6709"/>
                    <a:pt x="13966" y="3863"/>
                    <a:pt x="13966" y="3863"/>
                  </a:cubicBezTo>
                  <a:cubicBezTo>
                    <a:pt x="13966" y="3863"/>
                    <a:pt x="11870" y="1"/>
                    <a:pt x="7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7046006" y="4707014"/>
              <a:ext cx="359996" cy="209179"/>
            </a:xfrm>
            <a:custGeom>
              <a:avLst/>
              <a:gdLst/>
              <a:ahLst/>
              <a:cxnLst/>
              <a:rect l="l" t="t" r="r" b="b"/>
              <a:pathLst>
                <a:path w="12016" h="6982" extrusionOk="0">
                  <a:moveTo>
                    <a:pt x="5044" y="278"/>
                  </a:moveTo>
                  <a:cubicBezTo>
                    <a:pt x="9294" y="278"/>
                    <a:pt x="11401" y="3502"/>
                    <a:pt x="11704" y="3998"/>
                  </a:cubicBezTo>
                  <a:cubicBezTo>
                    <a:pt x="11465" y="4415"/>
                    <a:pt x="9875" y="6711"/>
                    <a:pt x="5470" y="6711"/>
                  </a:cubicBezTo>
                  <a:cubicBezTo>
                    <a:pt x="5026" y="6711"/>
                    <a:pt x="4552" y="6688"/>
                    <a:pt x="4049" y="6637"/>
                  </a:cubicBezTo>
                  <a:cubicBezTo>
                    <a:pt x="2442" y="6473"/>
                    <a:pt x="1443" y="5948"/>
                    <a:pt x="1066" y="5080"/>
                  </a:cubicBezTo>
                  <a:cubicBezTo>
                    <a:pt x="361" y="3424"/>
                    <a:pt x="2147" y="982"/>
                    <a:pt x="2377" y="670"/>
                  </a:cubicBezTo>
                  <a:cubicBezTo>
                    <a:pt x="3345" y="395"/>
                    <a:pt x="4233" y="278"/>
                    <a:pt x="5044" y="278"/>
                  </a:cubicBezTo>
                  <a:close/>
                  <a:moveTo>
                    <a:pt x="5070" y="1"/>
                  </a:moveTo>
                  <a:cubicBezTo>
                    <a:pt x="4218" y="1"/>
                    <a:pt x="3283" y="127"/>
                    <a:pt x="2262" y="425"/>
                  </a:cubicBezTo>
                  <a:lnTo>
                    <a:pt x="2229" y="441"/>
                  </a:lnTo>
                  <a:lnTo>
                    <a:pt x="2197" y="474"/>
                  </a:lnTo>
                  <a:cubicBezTo>
                    <a:pt x="2098" y="572"/>
                    <a:pt x="0" y="3277"/>
                    <a:pt x="820" y="5178"/>
                  </a:cubicBezTo>
                  <a:cubicBezTo>
                    <a:pt x="1230" y="6145"/>
                    <a:pt x="2311" y="6735"/>
                    <a:pt x="4016" y="6899"/>
                  </a:cubicBezTo>
                  <a:cubicBezTo>
                    <a:pt x="4508" y="6948"/>
                    <a:pt x="4983" y="6981"/>
                    <a:pt x="5475" y="6981"/>
                  </a:cubicBezTo>
                  <a:cubicBezTo>
                    <a:pt x="10458" y="6981"/>
                    <a:pt x="11966" y="4096"/>
                    <a:pt x="11982" y="4063"/>
                  </a:cubicBezTo>
                  <a:lnTo>
                    <a:pt x="12015" y="3998"/>
                  </a:lnTo>
                  <a:lnTo>
                    <a:pt x="11982" y="3932"/>
                  </a:lnTo>
                  <a:cubicBezTo>
                    <a:pt x="11954" y="3891"/>
                    <a:pt x="9797" y="1"/>
                    <a:pt x="5070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7078902" y="4814988"/>
              <a:ext cx="49134" cy="61417"/>
            </a:xfrm>
            <a:custGeom>
              <a:avLst/>
              <a:gdLst/>
              <a:ahLst/>
              <a:cxnLst/>
              <a:rect l="l" t="t" r="r" b="b"/>
              <a:pathLst>
                <a:path w="1640" h="2050" extrusionOk="0">
                  <a:moveTo>
                    <a:pt x="1459" y="0"/>
                  </a:moveTo>
                  <a:cubicBezTo>
                    <a:pt x="1099" y="345"/>
                    <a:pt x="787" y="705"/>
                    <a:pt x="509" y="1099"/>
                  </a:cubicBezTo>
                  <a:cubicBezTo>
                    <a:pt x="312" y="1361"/>
                    <a:pt x="148" y="1623"/>
                    <a:pt x="0" y="1918"/>
                  </a:cubicBezTo>
                  <a:lnTo>
                    <a:pt x="230" y="2049"/>
                  </a:lnTo>
                  <a:cubicBezTo>
                    <a:pt x="377" y="1771"/>
                    <a:pt x="541" y="1508"/>
                    <a:pt x="722" y="1263"/>
                  </a:cubicBezTo>
                  <a:cubicBezTo>
                    <a:pt x="1000" y="886"/>
                    <a:pt x="1312" y="525"/>
                    <a:pt x="1640" y="214"/>
                  </a:cubicBezTo>
                  <a:lnTo>
                    <a:pt x="1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7173185" y="4850341"/>
              <a:ext cx="42752" cy="63874"/>
            </a:xfrm>
            <a:custGeom>
              <a:avLst/>
              <a:gdLst/>
              <a:ahLst/>
              <a:cxnLst/>
              <a:rect l="l" t="t" r="r" b="b"/>
              <a:pathLst>
                <a:path w="1427" h="2132" extrusionOk="0">
                  <a:moveTo>
                    <a:pt x="1214" y="1"/>
                  </a:moveTo>
                  <a:cubicBezTo>
                    <a:pt x="951" y="345"/>
                    <a:pt x="689" y="705"/>
                    <a:pt x="476" y="1082"/>
                  </a:cubicBezTo>
                  <a:cubicBezTo>
                    <a:pt x="296" y="1394"/>
                    <a:pt x="132" y="1705"/>
                    <a:pt x="1" y="2033"/>
                  </a:cubicBezTo>
                  <a:lnTo>
                    <a:pt x="246" y="2132"/>
                  </a:lnTo>
                  <a:cubicBezTo>
                    <a:pt x="378" y="1820"/>
                    <a:pt x="525" y="1509"/>
                    <a:pt x="705" y="1214"/>
                  </a:cubicBezTo>
                  <a:cubicBezTo>
                    <a:pt x="918" y="853"/>
                    <a:pt x="1164" y="492"/>
                    <a:pt x="1427" y="165"/>
                  </a:cubicBezTo>
                  <a:lnTo>
                    <a:pt x="1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7121624" y="4827751"/>
              <a:ext cx="56025" cy="76158"/>
            </a:xfrm>
            <a:custGeom>
              <a:avLst/>
              <a:gdLst/>
              <a:ahLst/>
              <a:cxnLst/>
              <a:rect l="l" t="t" r="r" b="b"/>
              <a:pathLst>
                <a:path w="1870" h="2542" extrusionOk="0">
                  <a:moveTo>
                    <a:pt x="1672" y="1"/>
                  </a:moveTo>
                  <a:cubicBezTo>
                    <a:pt x="1246" y="427"/>
                    <a:pt x="886" y="902"/>
                    <a:pt x="558" y="1410"/>
                  </a:cubicBezTo>
                  <a:cubicBezTo>
                    <a:pt x="345" y="1738"/>
                    <a:pt x="164" y="2082"/>
                    <a:pt x="0" y="2427"/>
                  </a:cubicBezTo>
                  <a:lnTo>
                    <a:pt x="246" y="2541"/>
                  </a:lnTo>
                  <a:cubicBezTo>
                    <a:pt x="410" y="2197"/>
                    <a:pt x="591" y="1869"/>
                    <a:pt x="787" y="1558"/>
                  </a:cubicBezTo>
                  <a:cubicBezTo>
                    <a:pt x="1099" y="1066"/>
                    <a:pt x="1459" y="607"/>
                    <a:pt x="1869" y="197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7953006" y="4321822"/>
              <a:ext cx="439569" cy="565040"/>
            </a:xfrm>
            <a:custGeom>
              <a:avLst/>
              <a:gdLst/>
              <a:ahLst/>
              <a:cxnLst/>
              <a:rect l="l" t="t" r="r" b="b"/>
              <a:pathLst>
                <a:path w="14672" h="18860" extrusionOk="0">
                  <a:moveTo>
                    <a:pt x="10363" y="0"/>
                  </a:moveTo>
                  <a:cubicBezTo>
                    <a:pt x="7812" y="0"/>
                    <a:pt x="4603" y="2660"/>
                    <a:pt x="2525" y="6774"/>
                  </a:cubicBezTo>
                  <a:cubicBezTo>
                    <a:pt x="1" y="11774"/>
                    <a:pt x="99" y="17002"/>
                    <a:pt x="2755" y="18478"/>
                  </a:cubicBezTo>
                  <a:cubicBezTo>
                    <a:pt x="3225" y="18736"/>
                    <a:pt x="3743" y="18859"/>
                    <a:pt x="4292" y="18859"/>
                  </a:cubicBezTo>
                  <a:cubicBezTo>
                    <a:pt x="6844" y="18859"/>
                    <a:pt x="10056" y="16199"/>
                    <a:pt x="12147" y="12085"/>
                  </a:cubicBezTo>
                  <a:cubicBezTo>
                    <a:pt x="14671" y="7086"/>
                    <a:pt x="14556" y="1857"/>
                    <a:pt x="11901" y="382"/>
                  </a:cubicBezTo>
                  <a:cubicBezTo>
                    <a:pt x="11431" y="123"/>
                    <a:pt x="10912" y="0"/>
                    <a:pt x="10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7948602" y="4317777"/>
              <a:ext cx="448377" cy="572889"/>
            </a:xfrm>
            <a:custGeom>
              <a:avLst/>
              <a:gdLst/>
              <a:ahLst/>
              <a:cxnLst/>
              <a:rect l="l" t="t" r="r" b="b"/>
              <a:pathLst>
                <a:path w="14966" h="19122" extrusionOk="0">
                  <a:moveTo>
                    <a:pt x="10507" y="271"/>
                  </a:moveTo>
                  <a:cubicBezTo>
                    <a:pt x="11015" y="271"/>
                    <a:pt x="11524" y="402"/>
                    <a:pt x="11983" y="648"/>
                  </a:cubicBezTo>
                  <a:cubicBezTo>
                    <a:pt x="14572" y="2074"/>
                    <a:pt x="14654" y="7253"/>
                    <a:pt x="12163" y="12171"/>
                  </a:cubicBezTo>
                  <a:cubicBezTo>
                    <a:pt x="10507" y="15449"/>
                    <a:pt x="8032" y="17941"/>
                    <a:pt x="5705" y="18662"/>
                  </a:cubicBezTo>
                  <a:cubicBezTo>
                    <a:pt x="5270" y="18795"/>
                    <a:pt x="4847" y="18862"/>
                    <a:pt x="4446" y="18862"/>
                  </a:cubicBezTo>
                  <a:cubicBezTo>
                    <a:pt x="3908" y="18862"/>
                    <a:pt x="3408" y="18742"/>
                    <a:pt x="2967" y="18498"/>
                  </a:cubicBezTo>
                  <a:cubicBezTo>
                    <a:pt x="377" y="17072"/>
                    <a:pt x="295" y="11892"/>
                    <a:pt x="2787" y="6975"/>
                  </a:cubicBezTo>
                  <a:cubicBezTo>
                    <a:pt x="4459" y="3697"/>
                    <a:pt x="6934" y="1205"/>
                    <a:pt x="9262" y="484"/>
                  </a:cubicBezTo>
                  <a:cubicBezTo>
                    <a:pt x="9655" y="353"/>
                    <a:pt x="10081" y="287"/>
                    <a:pt x="10507" y="271"/>
                  </a:cubicBezTo>
                  <a:close/>
                  <a:moveTo>
                    <a:pt x="10486" y="0"/>
                  </a:moveTo>
                  <a:cubicBezTo>
                    <a:pt x="10064" y="0"/>
                    <a:pt x="9621" y="69"/>
                    <a:pt x="9163" y="205"/>
                  </a:cubicBezTo>
                  <a:cubicBezTo>
                    <a:pt x="6786" y="943"/>
                    <a:pt x="4246" y="3483"/>
                    <a:pt x="2541" y="6844"/>
                  </a:cubicBezTo>
                  <a:cubicBezTo>
                    <a:pt x="0" y="11909"/>
                    <a:pt x="132" y="17236"/>
                    <a:pt x="2836" y="18727"/>
                  </a:cubicBezTo>
                  <a:cubicBezTo>
                    <a:pt x="3303" y="18976"/>
                    <a:pt x="3829" y="19122"/>
                    <a:pt x="4358" y="19122"/>
                  </a:cubicBezTo>
                  <a:cubicBezTo>
                    <a:pt x="4386" y="19122"/>
                    <a:pt x="4414" y="19122"/>
                    <a:pt x="4443" y="19121"/>
                  </a:cubicBezTo>
                  <a:cubicBezTo>
                    <a:pt x="4901" y="19121"/>
                    <a:pt x="5344" y="19055"/>
                    <a:pt x="5787" y="18908"/>
                  </a:cubicBezTo>
                  <a:cubicBezTo>
                    <a:pt x="8180" y="18186"/>
                    <a:pt x="10704" y="15629"/>
                    <a:pt x="12409" y="12286"/>
                  </a:cubicBezTo>
                  <a:cubicBezTo>
                    <a:pt x="14966" y="7221"/>
                    <a:pt x="14835" y="1894"/>
                    <a:pt x="12114" y="402"/>
                  </a:cubicBezTo>
                  <a:cubicBezTo>
                    <a:pt x="11626" y="134"/>
                    <a:pt x="11077" y="0"/>
                    <a:pt x="10486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7999683" y="4724330"/>
              <a:ext cx="418417" cy="201000"/>
            </a:xfrm>
            <a:custGeom>
              <a:avLst/>
              <a:gdLst/>
              <a:ahLst/>
              <a:cxnLst/>
              <a:rect l="l" t="t" r="r" b="b"/>
              <a:pathLst>
                <a:path w="13966" h="6709" extrusionOk="0">
                  <a:moveTo>
                    <a:pt x="6777" y="0"/>
                  </a:moveTo>
                  <a:cubicBezTo>
                    <a:pt x="2096" y="0"/>
                    <a:pt x="0" y="3862"/>
                    <a:pt x="0" y="3862"/>
                  </a:cubicBezTo>
                  <a:cubicBezTo>
                    <a:pt x="0" y="3862"/>
                    <a:pt x="1417" y="6709"/>
                    <a:pt x="6378" y="6709"/>
                  </a:cubicBezTo>
                  <a:cubicBezTo>
                    <a:pt x="6833" y="6709"/>
                    <a:pt x="7318" y="6685"/>
                    <a:pt x="7835" y="6633"/>
                  </a:cubicBezTo>
                  <a:cubicBezTo>
                    <a:pt x="13966" y="6010"/>
                    <a:pt x="9556" y="420"/>
                    <a:pt x="9556" y="420"/>
                  </a:cubicBezTo>
                  <a:cubicBezTo>
                    <a:pt x="8544" y="125"/>
                    <a:pt x="7619" y="0"/>
                    <a:pt x="6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7994770" y="4720465"/>
              <a:ext cx="359996" cy="208969"/>
            </a:xfrm>
            <a:custGeom>
              <a:avLst/>
              <a:gdLst/>
              <a:ahLst/>
              <a:cxnLst/>
              <a:rect l="l" t="t" r="r" b="b"/>
              <a:pathLst>
                <a:path w="12016" h="6975" extrusionOk="0">
                  <a:moveTo>
                    <a:pt x="6985" y="272"/>
                  </a:moveTo>
                  <a:cubicBezTo>
                    <a:pt x="7792" y="272"/>
                    <a:pt x="8676" y="389"/>
                    <a:pt x="9638" y="664"/>
                  </a:cubicBezTo>
                  <a:cubicBezTo>
                    <a:pt x="9884" y="975"/>
                    <a:pt x="11654" y="3418"/>
                    <a:pt x="10950" y="5073"/>
                  </a:cubicBezTo>
                  <a:cubicBezTo>
                    <a:pt x="10589" y="5942"/>
                    <a:pt x="9589" y="6467"/>
                    <a:pt x="7983" y="6630"/>
                  </a:cubicBezTo>
                  <a:cubicBezTo>
                    <a:pt x="7467" y="6684"/>
                    <a:pt x="6983" y="6709"/>
                    <a:pt x="6529" y="6709"/>
                  </a:cubicBezTo>
                  <a:cubicBezTo>
                    <a:pt x="2137" y="6709"/>
                    <a:pt x="566" y="4409"/>
                    <a:pt x="328" y="4008"/>
                  </a:cubicBezTo>
                  <a:cubicBezTo>
                    <a:pt x="617" y="3512"/>
                    <a:pt x="2736" y="272"/>
                    <a:pt x="6985" y="272"/>
                  </a:cubicBezTo>
                  <a:close/>
                  <a:moveTo>
                    <a:pt x="6969" y="1"/>
                  </a:moveTo>
                  <a:cubicBezTo>
                    <a:pt x="2236" y="1"/>
                    <a:pt x="63" y="3901"/>
                    <a:pt x="49" y="3942"/>
                  </a:cubicBezTo>
                  <a:lnTo>
                    <a:pt x="0" y="4008"/>
                  </a:lnTo>
                  <a:lnTo>
                    <a:pt x="33" y="4073"/>
                  </a:lnTo>
                  <a:cubicBezTo>
                    <a:pt x="49" y="4106"/>
                    <a:pt x="1557" y="6975"/>
                    <a:pt x="6540" y="6975"/>
                  </a:cubicBezTo>
                  <a:cubicBezTo>
                    <a:pt x="7032" y="6975"/>
                    <a:pt x="7524" y="6958"/>
                    <a:pt x="8016" y="6909"/>
                  </a:cubicBezTo>
                  <a:cubicBezTo>
                    <a:pt x="9720" y="6729"/>
                    <a:pt x="10802" y="6155"/>
                    <a:pt x="11212" y="5188"/>
                  </a:cubicBezTo>
                  <a:cubicBezTo>
                    <a:pt x="12015" y="3270"/>
                    <a:pt x="9917" y="582"/>
                    <a:pt x="9835" y="467"/>
                  </a:cubicBezTo>
                  <a:lnTo>
                    <a:pt x="9802" y="435"/>
                  </a:lnTo>
                  <a:lnTo>
                    <a:pt x="9753" y="418"/>
                  </a:lnTo>
                  <a:cubicBezTo>
                    <a:pt x="8742" y="125"/>
                    <a:pt x="7815" y="1"/>
                    <a:pt x="6969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8272706" y="4828260"/>
              <a:ext cx="49643" cy="61387"/>
            </a:xfrm>
            <a:custGeom>
              <a:avLst/>
              <a:gdLst/>
              <a:ahLst/>
              <a:cxnLst/>
              <a:rect l="l" t="t" r="r" b="b"/>
              <a:pathLst>
                <a:path w="1657" h="2049" extrusionOk="0">
                  <a:moveTo>
                    <a:pt x="197" y="0"/>
                  </a:moveTo>
                  <a:lnTo>
                    <a:pt x="1" y="213"/>
                  </a:lnTo>
                  <a:cubicBezTo>
                    <a:pt x="558" y="738"/>
                    <a:pt x="1033" y="1361"/>
                    <a:pt x="1410" y="2049"/>
                  </a:cubicBezTo>
                  <a:lnTo>
                    <a:pt x="1656" y="1918"/>
                  </a:lnTo>
                  <a:cubicBezTo>
                    <a:pt x="1492" y="1623"/>
                    <a:pt x="1328" y="1361"/>
                    <a:pt x="1132" y="1098"/>
                  </a:cubicBezTo>
                  <a:cubicBezTo>
                    <a:pt x="853" y="705"/>
                    <a:pt x="542" y="328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8184804" y="4863613"/>
              <a:ext cx="42752" cy="64353"/>
            </a:xfrm>
            <a:custGeom>
              <a:avLst/>
              <a:gdLst/>
              <a:ahLst/>
              <a:cxnLst/>
              <a:rect l="l" t="t" r="r" b="b"/>
              <a:pathLst>
                <a:path w="1427" h="2148" extrusionOk="0">
                  <a:moveTo>
                    <a:pt x="214" y="0"/>
                  </a:moveTo>
                  <a:lnTo>
                    <a:pt x="1" y="164"/>
                  </a:lnTo>
                  <a:cubicBezTo>
                    <a:pt x="263" y="508"/>
                    <a:pt x="509" y="853"/>
                    <a:pt x="722" y="1230"/>
                  </a:cubicBezTo>
                  <a:cubicBezTo>
                    <a:pt x="902" y="1525"/>
                    <a:pt x="1050" y="1836"/>
                    <a:pt x="1197" y="2147"/>
                  </a:cubicBezTo>
                  <a:lnTo>
                    <a:pt x="1427" y="2033"/>
                  </a:lnTo>
                  <a:cubicBezTo>
                    <a:pt x="1279" y="1705"/>
                    <a:pt x="1132" y="1393"/>
                    <a:pt x="951" y="1082"/>
                  </a:cubicBezTo>
                  <a:cubicBezTo>
                    <a:pt x="722" y="705"/>
                    <a:pt x="476" y="344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8223602" y="4841503"/>
              <a:ext cx="55515" cy="76158"/>
            </a:xfrm>
            <a:custGeom>
              <a:avLst/>
              <a:gdLst/>
              <a:ahLst/>
              <a:cxnLst/>
              <a:rect l="l" t="t" r="r" b="b"/>
              <a:pathLst>
                <a:path w="1853" h="2542" extrusionOk="0">
                  <a:moveTo>
                    <a:pt x="181" y="1"/>
                  </a:moveTo>
                  <a:lnTo>
                    <a:pt x="1" y="197"/>
                  </a:lnTo>
                  <a:cubicBezTo>
                    <a:pt x="394" y="607"/>
                    <a:pt x="755" y="1066"/>
                    <a:pt x="1066" y="1558"/>
                  </a:cubicBezTo>
                  <a:cubicBezTo>
                    <a:pt x="1279" y="1869"/>
                    <a:pt x="1459" y="2197"/>
                    <a:pt x="1607" y="2541"/>
                  </a:cubicBezTo>
                  <a:lnTo>
                    <a:pt x="1853" y="2427"/>
                  </a:lnTo>
                  <a:cubicBezTo>
                    <a:pt x="1689" y="2066"/>
                    <a:pt x="1509" y="1738"/>
                    <a:pt x="1296" y="1410"/>
                  </a:cubicBezTo>
                  <a:cubicBezTo>
                    <a:pt x="984" y="902"/>
                    <a:pt x="607" y="427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7166324" y="3245999"/>
              <a:ext cx="1088256" cy="1651019"/>
            </a:xfrm>
            <a:custGeom>
              <a:avLst/>
              <a:gdLst/>
              <a:ahLst/>
              <a:cxnLst/>
              <a:rect l="l" t="t" r="r" b="b"/>
              <a:pathLst>
                <a:path w="36324" h="55108" extrusionOk="0">
                  <a:moveTo>
                    <a:pt x="17572" y="0"/>
                  </a:moveTo>
                  <a:cubicBezTo>
                    <a:pt x="7868" y="0"/>
                    <a:pt x="0" y="12769"/>
                    <a:pt x="0" y="28521"/>
                  </a:cubicBezTo>
                  <a:cubicBezTo>
                    <a:pt x="0" y="44273"/>
                    <a:pt x="0" y="55108"/>
                    <a:pt x="17572" y="55108"/>
                  </a:cubicBezTo>
                  <a:cubicBezTo>
                    <a:pt x="36323" y="55108"/>
                    <a:pt x="35143" y="44273"/>
                    <a:pt x="35143" y="28521"/>
                  </a:cubicBezTo>
                  <a:cubicBezTo>
                    <a:pt x="35143" y="12769"/>
                    <a:pt x="27275" y="0"/>
                    <a:pt x="17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7162879" y="3242074"/>
              <a:ext cx="1062731" cy="1658869"/>
            </a:xfrm>
            <a:custGeom>
              <a:avLst/>
              <a:gdLst/>
              <a:ahLst/>
              <a:cxnLst/>
              <a:rect l="l" t="t" r="r" b="b"/>
              <a:pathLst>
                <a:path w="35472" h="55370" extrusionOk="0">
                  <a:moveTo>
                    <a:pt x="17703" y="279"/>
                  </a:moveTo>
                  <a:cubicBezTo>
                    <a:pt x="27308" y="279"/>
                    <a:pt x="35127" y="13015"/>
                    <a:pt x="35143" y="28652"/>
                  </a:cubicBezTo>
                  <a:lnTo>
                    <a:pt x="35143" y="31291"/>
                  </a:lnTo>
                  <a:cubicBezTo>
                    <a:pt x="35176" y="40110"/>
                    <a:pt x="35209" y="47060"/>
                    <a:pt x="31160" y="51141"/>
                  </a:cubicBezTo>
                  <a:cubicBezTo>
                    <a:pt x="28456" y="53846"/>
                    <a:pt x="24178" y="55108"/>
                    <a:pt x="17703" y="55108"/>
                  </a:cubicBezTo>
                  <a:cubicBezTo>
                    <a:pt x="263" y="55108"/>
                    <a:pt x="263" y="44585"/>
                    <a:pt x="263" y="28652"/>
                  </a:cubicBezTo>
                  <a:cubicBezTo>
                    <a:pt x="263" y="12999"/>
                    <a:pt x="8081" y="279"/>
                    <a:pt x="17703" y="279"/>
                  </a:cubicBezTo>
                  <a:close/>
                  <a:moveTo>
                    <a:pt x="17703" y="0"/>
                  </a:moveTo>
                  <a:cubicBezTo>
                    <a:pt x="7934" y="0"/>
                    <a:pt x="0" y="12851"/>
                    <a:pt x="0" y="28652"/>
                  </a:cubicBezTo>
                  <a:cubicBezTo>
                    <a:pt x="0" y="36454"/>
                    <a:pt x="0" y="43191"/>
                    <a:pt x="2197" y="47912"/>
                  </a:cubicBezTo>
                  <a:cubicBezTo>
                    <a:pt x="4590" y="52993"/>
                    <a:pt x="9524" y="55370"/>
                    <a:pt x="17703" y="55370"/>
                  </a:cubicBezTo>
                  <a:cubicBezTo>
                    <a:pt x="24259" y="55370"/>
                    <a:pt x="28603" y="54091"/>
                    <a:pt x="31341" y="51321"/>
                  </a:cubicBezTo>
                  <a:cubicBezTo>
                    <a:pt x="35471" y="47174"/>
                    <a:pt x="35438" y="40159"/>
                    <a:pt x="35406" y="31291"/>
                  </a:cubicBezTo>
                  <a:lnTo>
                    <a:pt x="35406" y="28652"/>
                  </a:lnTo>
                  <a:cubicBezTo>
                    <a:pt x="35406" y="12851"/>
                    <a:pt x="27456" y="0"/>
                    <a:pt x="17703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7167283" y="4298873"/>
              <a:ext cx="204834" cy="531365"/>
            </a:xfrm>
            <a:custGeom>
              <a:avLst/>
              <a:gdLst/>
              <a:ahLst/>
              <a:cxnLst/>
              <a:rect l="l" t="t" r="r" b="b"/>
              <a:pathLst>
                <a:path w="6837" h="17736" extrusionOk="0">
                  <a:moveTo>
                    <a:pt x="17" y="0"/>
                  </a:moveTo>
                  <a:cubicBezTo>
                    <a:pt x="17" y="836"/>
                    <a:pt x="1" y="1656"/>
                    <a:pt x="17" y="2492"/>
                  </a:cubicBezTo>
                  <a:cubicBezTo>
                    <a:pt x="17" y="2918"/>
                    <a:pt x="50" y="3328"/>
                    <a:pt x="66" y="3737"/>
                  </a:cubicBezTo>
                  <a:cubicBezTo>
                    <a:pt x="83" y="4164"/>
                    <a:pt x="116" y="4573"/>
                    <a:pt x="148" y="4983"/>
                  </a:cubicBezTo>
                  <a:cubicBezTo>
                    <a:pt x="279" y="6655"/>
                    <a:pt x="542" y="8311"/>
                    <a:pt x="968" y="9933"/>
                  </a:cubicBezTo>
                  <a:cubicBezTo>
                    <a:pt x="1427" y="11540"/>
                    <a:pt x="2083" y="13113"/>
                    <a:pt x="3066" y="14490"/>
                  </a:cubicBezTo>
                  <a:cubicBezTo>
                    <a:pt x="3197" y="14654"/>
                    <a:pt x="3312" y="14834"/>
                    <a:pt x="3443" y="14998"/>
                  </a:cubicBezTo>
                  <a:lnTo>
                    <a:pt x="3853" y="15474"/>
                  </a:lnTo>
                  <a:cubicBezTo>
                    <a:pt x="4131" y="15785"/>
                    <a:pt x="4443" y="16080"/>
                    <a:pt x="4754" y="16359"/>
                  </a:cubicBezTo>
                  <a:cubicBezTo>
                    <a:pt x="5066" y="16637"/>
                    <a:pt x="5410" y="16883"/>
                    <a:pt x="5754" y="17113"/>
                  </a:cubicBezTo>
                  <a:cubicBezTo>
                    <a:pt x="6115" y="17326"/>
                    <a:pt x="6475" y="17539"/>
                    <a:pt x="6836" y="17736"/>
                  </a:cubicBezTo>
                  <a:lnTo>
                    <a:pt x="6836" y="17703"/>
                  </a:lnTo>
                  <a:cubicBezTo>
                    <a:pt x="5394" y="16883"/>
                    <a:pt x="4164" y="15736"/>
                    <a:pt x="3230" y="14359"/>
                  </a:cubicBezTo>
                  <a:cubicBezTo>
                    <a:pt x="2312" y="12982"/>
                    <a:pt x="1624" y="11458"/>
                    <a:pt x="1214" y="9851"/>
                  </a:cubicBezTo>
                  <a:cubicBezTo>
                    <a:pt x="788" y="8245"/>
                    <a:pt x="493" y="6622"/>
                    <a:pt x="345" y="4967"/>
                  </a:cubicBezTo>
                  <a:cubicBezTo>
                    <a:pt x="181" y="3311"/>
                    <a:pt x="99" y="1656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7370110" y="4826283"/>
              <a:ext cx="323145" cy="74660"/>
            </a:xfrm>
            <a:custGeom>
              <a:avLst/>
              <a:gdLst/>
              <a:ahLst/>
              <a:cxnLst/>
              <a:rect l="l" t="t" r="r" b="b"/>
              <a:pathLst>
                <a:path w="10786" h="2492" extrusionOk="0">
                  <a:moveTo>
                    <a:pt x="148" y="0"/>
                  </a:moveTo>
                  <a:lnTo>
                    <a:pt x="0" y="246"/>
                  </a:lnTo>
                  <a:cubicBezTo>
                    <a:pt x="2656" y="1754"/>
                    <a:pt x="6180" y="2492"/>
                    <a:pt x="10786" y="2492"/>
                  </a:cubicBezTo>
                  <a:lnTo>
                    <a:pt x="10786" y="2230"/>
                  </a:lnTo>
                  <a:cubicBezTo>
                    <a:pt x="6213" y="2230"/>
                    <a:pt x="2738" y="1492"/>
                    <a:pt x="148" y="0"/>
                  </a:cubicBezTo>
                  <a:close/>
                </a:path>
              </a:pathLst>
            </a:custGeom>
            <a:solidFill>
              <a:srgbClr val="A4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8052712" y="4329791"/>
              <a:ext cx="168463" cy="485707"/>
            </a:xfrm>
            <a:custGeom>
              <a:avLst/>
              <a:gdLst/>
              <a:ahLst/>
              <a:cxnLst/>
              <a:rect l="l" t="t" r="r" b="b"/>
              <a:pathLst>
                <a:path w="5623" h="16212" extrusionOk="0">
                  <a:moveTo>
                    <a:pt x="5557" y="1"/>
                  </a:moveTo>
                  <a:cubicBezTo>
                    <a:pt x="5524" y="1476"/>
                    <a:pt x="5475" y="2968"/>
                    <a:pt x="5344" y="4443"/>
                  </a:cubicBezTo>
                  <a:cubicBezTo>
                    <a:pt x="5229" y="5935"/>
                    <a:pt x="5016" y="7393"/>
                    <a:pt x="4672" y="8852"/>
                  </a:cubicBezTo>
                  <a:cubicBezTo>
                    <a:pt x="4344" y="10295"/>
                    <a:pt x="3787" y="11688"/>
                    <a:pt x="3033" y="12966"/>
                  </a:cubicBezTo>
                  <a:cubicBezTo>
                    <a:pt x="2262" y="14245"/>
                    <a:pt x="1230" y="15343"/>
                    <a:pt x="0" y="16195"/>
                  </a:cubicBezTo>
                  <a:lnTo>
                    <a:pt x="17" y="16212"/>
                  </a:lnTo>
                  <a:cubicBezTo>
                    <a:pt x="328" y="15999"/>
                    <a:pt x="672" y="15818"/>
                    <a:pt x="951" y="15573"/>
                  </a:cubicBezTo>
                  <a:cubicBezTo>
                    <a:pt x="1230" y="15343"/>
                    <a:pt x="1541" y="15114"/>
                    <a:pt x="1803" y="14851"/>
                  </a:cubicBezTo>
                  <a:cubicBezTo>
                    <a:pt x="2066" y="14589"/>
                    <a:pt x="2328" y="14294"/>
                    <a:pt x="2557" y="13999"/>
                  </a:cubicBezTo>
                  <a:cubicBezTo>
                    <a:pt x="2803" y="13720"/>
                    <a:pt x="3016" y="13409"/>
                    <a:pt x="3230" y="13081"/>
                  </a:cubicBezTo>
                  <a:cubicBezTo>
                    <a:pt x="4016" y="11803"/>
                    <a:pt x="4590" y="10393"/>
                    <a:pt x="4934" y="8918"/>
                  </a:cubicBezTo>
                  <a:cubicBezTo>
                    <a:pt x="5262" y="7459"/>
                    <a:pt x="5475" y="5967"/>
                    <a:pt x="5557" y="4476"/>
                  </a:cubicBezTo>
                  <a:cubicBezTo>
                    <a:pt x="5573" y="4099"/>
                    <a:pt x="5590" y="3722"/>
                    <a:pt x="5606" y="3361"/>
                  </a:cubicBezTo>
                  <a:cubicBezTo>
                    <a:pt x="5623" y="2984"/>
                    <a:pt x="5623" y="2607"/>
                    <a:pt x="5623" y="2230"/>
                  </a:cubicBezTo>
                  <a:cubicBezTo>
                    <a:pt x="5623" y="1493"/>
                    <a:pt x="5606" y="755"/>
                    <a:pt x="5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7549359" y="4218820"/>
              <a:ext cx="135568" cy="625649"/>
            </a:xfrm>
            <a:custGeom>
              <a:avLst/>
              <a:gdLst/>
              <a:ahLst/>
              <a:cxnLst/>
              <a:rect l="l" t="t" r="r" b="b"/>
              <a:pathLst>
                <a:path w="4525" h="20883" extrusionOk="0">
                  <a:moveTo>
                    <a:pt x="279" y="0"/>
                  </a:moveTo>
                  <a:lnTo>
                    <a:pt x="0" y="50"/>
                  </a:lnTo>
                  <a:lnTo>
                    <a:pt x="4262" y="20883"/>
                  </a:lnTo>
                  <a:lnTo>
                    <a:pt x="4524" y="2081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7744307" y="4216843"/>
              <a:ext cx="77626" cy="667922"/>
            </a:xfrm>
            <a:custGeom>
              <a:avLst/>
              <a:gdLst/>
              <a:ahLst/>
              <a:cxnLst/>
              <a:rect l="l" t="t" r="r" b="b"/>
              <a:pathLst>
                <a:path w="2591" h="22294" extrusionOk="0">
                  <a:moveTo>
                    <a:pt x="2328" y="1"/>
                  </a:moveTo>
                  <a:lnTo>
                    <a:pt x="1" y="22277"/>
                  </a:lnTo>
                  <a:lnTo>
                    <a:pt x="263" y="22293"/>
                  </a:lnTo>
                  <a:lnTo>
                    <a:pt x="2590" y="34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7368133" y="3246478"/>
              <a:ext cx="753846" cy="1392257"/>
            </a:xfrm>
            <a:custGeom>
              <a:avLst/>
              <a:gdLst/>
              <a:ahLst/>
              <a:cxnLst/>
              <a:rect l="l" t="t" r="r" b="b"/>
              <a:pathLst>
                <a:path w="25162" h="46471" extrusionOk="0">
                  <a:moveTo>
                    <a:pt x="10852" y="1"/>
                  </a:moveTo>
                  <a:cubicBezTo>
                    <a:pt x="7787" y="1"/>
                    <a:pt x="4918" y="1263"/>
                    <a:pt x="2410" y="3476"/>
                  </a:cubicBezTo>
                  <a:cubicBezTo>
                    <a:pt x="1804" y="5328"/>
                    <a:pt x="1345" y="7229"/>
                    <a:pt x="1001" y="9163"/>
                  </a:cubicBezTo>
                  <a:cubicBezTo>
                    <a:pt x="362" y="12688"/>
                    <a:pt x="17" y="16261"/>
                    <a:pt x="1" y="19834"/>
                  </a:cubicBezTo>
                  <a:cubicBezTo>
                    <a:pt x="1" y="24506"/>
                    <a:pt x="640" y="29210"/>
                    <a:pt x="2361" y="33537"/>
                  </a:cubicBezTo>
                  <a:cubicBezTo>
                    <a:pt x="3361" y="36045"/>
                    <a:pt x="4754" y="38356"/>
                    <a:pt x="6230" y="40586"/>
                  </a:cubicBezTo>
                  <a:cubicBezTo>
                    <a:pt x="6639" y="41176"/>
                    <a:pt x="10426" y="45995"/>
                    <a:pt x="10098" y="46470"/>
                  </a:cubicBezTo>
                  <a:lnTo>
                    <a:pt x="10557" y="45831"/>
                  </a:lnTo>
                  <a:cubicBezTo>
                    <a:pt x="12311" y="43372"/>
                    <a:pt x="14360" y="41126"/>
                    <a:pt x="16048" y="38619"/>
                  </a:cubicBezTo>
                  <a:cubicBezTo>
                    <a:pt x="17851" y="35963"/>
                    <a:pt x="19408" y="33144"/>
                    <a:pt x="20654" y="30177"/>
                  </a:cubicBezTo>
                  <a:cubicBezTo>
                    <a:pt x="25162" y="19900"/>
                    <a:pt x="20162" y="4328"/>
                    <a:pt x="20162" y="4328"/>
                  </a:cubicBezTo>
                  <a:cubicBezTo>
                    <a:pt x="17146" y="329"/>
                    <a:pt x="15048" y="1"/>
                    <a:pt x="10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7363219" y="3242074"/>
              <a:ext cx="761216" cy="1399088"/>
            </a:xfrm>
            <a:custGeom>
              <a:avLst/>
              <a:gdLst/>
              <a:ahLst/>
              <a:cxnLst/>
              <a:rect l="l" t="t" r="r" b="b"/>
              <a:pathLst>
                <a:path w="25408" h="46699" extrusionOk="0">
                  <a:moveTo>
                    <a:pt x="11016" y="279"/>
                  </a:moveTo>
                  <a:cubicBezTo>
                    <a:pt x="15261" y="279"/>
                    <a:pt x="17277" y="656"/>
                    <a:pt x="20212" y="4541"/>
                  </a:cubicBezTo>
                  <a:cubicBezTo>
                    <a:pt x="20425" y="5213"/>
                    <a:pt x="25063" y="20325"/>
                    <a:pt x="20703" y="30275"/>
                  </a:cubicBezTo>
                  <a:cubicBezTo>
                    <a:pt x="19457" y="33225"/>
                    <a:pt x="17917" y="36045"/>
                    <a:pt x="16114" y="38700"/>
                  </a:cubicBezTo>
                  <a:cubicBezTo>
                    <a:pt x="15163" y="40093"/>
                    <a:pt x="14098" y="41437"/>
                    <a:pt x="13065" y="42732"/>
                  </a:cubicBezTo>
                  <a:cubicBezTo>
                    <a:pt x="12245" y="43749"/>
                    <a:pt x="11393" y="44814"/>
                    <a:pt x="10606" y="45896"/>
                  </a:cubicBezTo>
                  <a:lnTo>
                    <a:pt x="10344" y="46256"/>
                  </a:lnTo>
                  <a:cubicBezTo>
                    <a:pt x="10098" y="45601"/>
                    <a:pt x="9147" y="44191"/>
                    <a:pt x="7164" y="41519"/>
                  </a:cubicBezTo>
                  <a:cubicBezTo>
                    <a:pt x="6853" y="41110"/>
                    <a:pt x="6590" y="40782"/>
                    <a:pt x="6508" y="40651"/>
                  </a:cubicBezTo>
                  <a:cubicBezTo>
                    <a:pt x="5213" y="38684"/>
                    <a:pt x="3722" y="36291"/>
                    <a:pt x="2656" y="33635"/>
                  </a:cubicBezTo>
                  <a:cubicBezTo>
                    <a:pt x="1084" y="29689"/>
                    <a:pt x="298" y="25121"/>
                    <a:pt x="296" y="19997"/>
                  </a:cubicBezTo>
                  <a:lnTo>
                    <a:pt x="296" y="19997"/>
                  </a:lnTo>
                  <a:cubicBezTo>
                    <a:pt x="329" y="16424"/>
                    <a:pt x="673" y="12851"/>
                    <a:pt x="1312" y="9343"/>
                  </a:cubicBezTo>
                  <a:cubicBezTo>
                    <a:pt x="1640" y="7425"/>
                    <a:pt x="2115" y="5557"/>
                    <a:pt x="2706" y="3705"/>
                  </a:cubicBezTo>
                  <a:cubicBezTo>
                    <a:pt x="5246" y="1459"/>
                    <a:pt x="8115" y="279"/>
                    <a:pt x="11016" y="279"/>
                  </a:cubicBezTo>
                  <a:close/>
                  <a:moveTo>
                    <a:pt x="11016" y="0"/>
                  </a:moveTo>
                  <a:cubicBezTo>
                    <a:pt x="8016" y="0"/>
                    <a:pt x="5082" y="1213"/>
                    <a:pt x="2492" y="3524"/>
                  </a:cubicBezTo>
                  <a:lnTo>
                    <a:pt x="2460" y="3557"/>
                  </a:lnTo>
                  <a:lnTo>
                    <a:pt x="2460" y="3590"/>
                  </a:lnTo>
                  <a:cubicBezTo>
                    <a:pt x="1837" y="5442"/>
                    <a:pt x="1378" y="7360"/>
                    <a:pt x="1034" y="9294"/>
                  </a:cubicBezTo>
                  <a:cubicBezTo>
                    <a:pt x="378" y="12818"/>
                    <a:pt x="34" y="16392"/>
                    <a:pt x="17" y="19981"/>
                  </a:cubicBezTo>
                  <a:cubicBezTo>
                    <a:pt x="1" y="25144"/>
                    <a:pt x="804" y="29767"/>
                    <a:pt x="2394" y="33733"/>
                  </a:cubicBezTo>
                  <a:cubicBezTo>
                    <a:pt x="3476" y="36422"/>
                    <a:pt x="4968" y="38815"/>
                    <a:pt x="6279" y="40798"/>
                  </a:cubicBezTo>
                  <a:cubicBezTo>
                    <a:pt x="6377" y="40929"/>
                    <a:pt x="6607" y="41257"/>
                    <a:pt x="6935" y="41683"/>
                  </a:cubicBezTo>
                  <a:cubicBezTo>
                    <a:pt x="7836" y="42896"/>
                    <a:pt x="10246" y="46125"/>
                    <a:pt x="10147" y="46535"/>
                  </a:cubicBezTo>
                  <a:lnTo>
                    <a:pt x="10360" y="46699"/>
                  </a:lnTo>
                  <a:lnTo>
                    <a:pt x="10819" y="46060"/>
                  </a:lnTo>
                  <a:cubicBezTo>
                    <a:pt x="11590" y="44978"/>
                    <a:pt x="12442" y="43912"/>
                    <a:pt x="13262" y="42896"/>
                  </a:cubicBezTo>
                  <a:cubicBezTo>
                    <a:pt x="14294" y="41585"/>
                    <a:pt x="15376" y="40257"/>
                    <a:pt x="16327" y="38848"/>
                  </a:cubicBezTo>
                  <a:cubicBezTo>
                    <a:pt x="18130" y="36176"/>
                    <a:pt x="19687" y="33340"/>
                    <a:pt x="20933" y="30390"/>
                  </a:cubicBezTo>
                  <a:cubicBezTo>
                    <a:pt x="25408" y="20162"/>
                    <a:pt x="20507" y="4590"/>
                    <a:pt x="20457" y="4442"/>
                  </a:cubicBezTo>
                  <a:lnTo>
                    <a:pt x="20441" y="4393"/>
                  </a:lnTo>
                  <a:cubicBezTo>
                    <a:pt x="17425" y="394"/>
                    <a:pt x="15343" y="0"/>
                    <a:pt x="11016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7353902" y="4724690"/>
              <a:ext cx="369823" cy="177751"/>
            </a:xfrm>
            <a:custGeom>
              <a:avLst/>
              <a:gdLst/>
              <a:ahLst/>
              <a:cxnLst/>
              <a:rect l="l" t="t" r="r" b="b"/>
              <a:pathLst>
                <a:path w="12344" h="5933" extrusionOk="0">
                  <a:moveTo>
                    <a:pt x="5946" y="0"/>
                  </a:moveTo>
                  <a:cubicBezTo>
                    <a:pt x="1543" y="0"/>
                    <a:pt x="1" y="5473"/>
                    <a:pt x="1" y="5473"/>
                  </a:cubicBezTo>
                  <a:lnTo>
                    <a:pt x="12343" y="5932"/>
                  </a:lnTo>
                  <a:cubicBezTo>
                    <a:pt x="12343" y="5932"/>
                    <a:pt x="11819" y="834"/>
                    <a:pt x="6787" y="64"/>
                  </a:cubicBezTo>
                  <a:cubicBezTo>
                    <a:pt x="6496" y="21"/>
                    <a:pt x="6216" y="0"/>
                    <a:pt x="5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7348000" y="4720675"/>
              <a:ext cx="380129" cy="186170"/>
            </a:xfrm>
            <a:custGeom>
              <a:avLst/>
              <a:gdLst/>
              <a:ahLst/>
              <a:cxnLst/>
              <a:rect l="l" t="t" r="r" b="b"/>
              <a:pathLst>
                <a:path w="12688" h="6214" extrusionOk="0">
                  <a:moveTo>
                    <a:pt x="6134" y="282"/>
                  </a:moveTo>
                  <a:cubicBezTo>
                    <a:pt x="6396" y="282"/>
                    <a:pt x="6668" y="302"/>
                    <a:pt x="6951" y="346"/>
                  </a:cubicBezTo>
                  <a:cubicBezTo>
                    <a:pt x="11344" y="1001"/>
                    <a:pt x="12245" y="5083"/>
                    <a:pt x="12376" y="5935"/>
                  </a:cubicBezTo>
                  <a:lnTo>
                    <a:pt x="378" y="5476"/>
                  </a:lnTo>
                  <a:cubicBezTo>
                    <a:pt x="685" y="4571"/>
                    <a:pt x="2339" y="282"/>
                    <a:pt x="6134" y="282"/>
                  </a:cubicBezTo>
                  <a:close/>
                  <a:moveTo>
                    <a:pt x="6140" y="1"/>
                  </a:moveTo>
                  <a:cubicBezTo>
                    <a:pt x="1694" y="1"/>
                    <a:pt x="65" y="5513"/>
                    <a:pt x="50" y="5574"/>
                  </a:cubicBezTo>
                  <a:lnTo>
                    <a:pt x="1" y="5738"/>
                  </a:lnTo>
                  <a:lnTo>
                    <a:pt x="12688" y="6214"/>
                  </a:lnTo>
                  <a:lnTo>
                    <a:pt x="12671" y="6066"/>
                  </a:lnTo>
                  <a:cubicBezTo>
                    <a:pt x="12671" y="6017"/>
                    <a:pt x="12098" y="854"/>
                    <a:pt x="7000" y="67"/>
                  </a:cubicBezTo>
                  <a:cubicBezTo>
                    <a:pt x="6702" y="22"/>
                    <a:pt x="6416" y="1"/>
                    <a:pt x="6140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7530694" y="4803214"/>
              <a:ext cx="16238" cy="109533"/>
            </a:xfrm>
            <a:custGeom>
              <a:avLst/>
              <a:gdLst/>
              <a:ahLst/>
              <a:cxnLst/>
              <a:rect l="l" t="t" r="r" b="b"/>
              <a:pathLst>
                <a:path w="542" h="3656" extrusionOk="0">
                  <a:moveTo>
                    <a:pt x="263" y="0"/>
                  </a:moveTo>
                  <a:lnTo>
                    <a:pt x="0" y="3639"/>
                  </a:lnTo>
                  <a:lnTo>
                    <a:pt x="263" y="3655"/>
                  </a:lnTo>
                  <a:lnTo>
                    <a:pt x="541" y="16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7435901" y="4798301"/>
              <a:ext cx="48175" cy="104140"/>
            </a:xfrm>
            <a:custGeom>
              <a:avLst/>
              <a:gdLst/>
              <a:ahLst/>
              <a:cxnLst/>
              <a:rect l="l" t="t" r="r" b="b"/>
              <a:pathLst>
                <a:path w="1608" h="3476" extrusionOk="0">
                  <a:moveTo>
                    <a:pt x="1345" y="0"/>
                  </a:moveTo>
                  <a:lnTo>
                    <a:pt x="1" y="3360"/>
                  </a:lnTo>
                  <a:lnTo>
                    <a:pt x="263" y="3475"/>
                  </a:lnTo>
                  <a:lnTo>
                    <a:pt x="1607" y="115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7611226" y="4803694"/>
              <a:ext cx="28012" cy="108544"/>
            </a:xfrm>
            <a:custGeom>
              <a:avLst/>
              <a:gdLst/>
              <a:ahLst/>
              <a:cxnLst/>
              <a:rect l="l" t="t" r="r" b="b"/>
              <a:pathLst>
                <a:path w="935" h="3623" extrusionOk="0">
                  <a:moveTo>
                    <a:pt x="279" y="0"/>
                  </a:moveTo>
                  <a:lnTo>
                    <a:pt x="1" y="50"/>
                  </a:lnTo>
                  <a:lnTo>
                    <a:pt x="673" y="3623"/>
                  </a:lnTo>
                  <a:lnTo>
                    <a:pt x="935" y="357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7724683" y="4740209"/>
              <a:ext cx="370302" cy="175474"/>
            </a:xfrm>
            <a:custGeom>
              <a:avLst/>
              <a:gdLst/>
              <a:ahLst/>
              <a:cxnLst/>
              <a:rect l="l" t="t" r="r" b="b"/>
              <a:pathLst>
                <a:path w="12360" h="5857" extrusionOk="0">
                  <a:moveTo>
                    <a:pt x="5949" y="1"/>
                  </a:moveTo>
                  <a:cubicBezTo>
                    <a:pt x="1500" y="1"/>
                    <a:pt x="0" y="5545"/>
                    <a:pt x="0" y="5545"/>
                  </a:cubicBezTo>
                  <a:lnTo>
                    <a:pt x="12359" y="5857"/>
                  </a:lnTo>
                  <a:cubicBezTo>
                    <a:pt x="12359" y="5857"/>
                    <a:pt x="11769" y="759"/>
                    <a:pt x="6720" y="54"/>
                  </a:cubicBezTo>
                  <a:cubicBezTo>
                    <a:pt x="6454" y="18"/>
                    <a:pt x="6197" y="1"/>
                    <a:pt x="5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7719260" y="4736164"/>
              <a:ext cx="380129" cy="183953"/>
            </a:xfrm>
            <a:custGeom>
              <a:avLst/>
              <a:gdLst/>
              <a:ahLst/>
              <a:cxnLst/>
              <a:rect l="l" t="t" r="r" b="b"/>
              <a:pathLst>
                <a:path w="12688" h="6140" extrusionOk="0">
                  <a:moveTo>
                    <a:pt x="6159" y="268"/>
                  </a:moveTo>
                  <a:cubicBezTo>
                    <a:pt x="6398" y="268"/>
                    <a:pt x="6645" y="285"/>
                    <a:pt x="6901" y="320"/>
                  </a:cubicBezTo>
                  <a:cubicBezTo>
                    <a:pt x="11294" y="943"/>
                    <a:pt x="12229" y="5008"/>
                    <a:pt x="12393" y="5861"/>
                  </a:cubicBezTo>
                  <a:lnTo>
                    <a:pt x="361" y="5549"/>
                  </a:lnTo>
                  <a:cubicBezTo>
                    <a:pt x="655" y="4638"/>
                    <a:pt x="2300" y="268"/>
                    <a:pt x="6159" y="268"/>
                  </a:cubicBezTo>
                  <a:close/>
                  <a:moveTo>
                    <a:pt x="6124" y="0"/>
                  </a:moveTo>
                  <a:cubicBezTo>
                    <a:pt x="1619" y="0"/>
                    <a:pt x="65" y="5585"/>
                    <a:pt x="50" y="5647"/>
                  </a:cubicBezTo>
                  <a:lnTo>
                    <a:pt x="1" y="5811"/>
                  </a:lnTo>
                  <a:lnTo>
                    <a:pt x="12540" y="6139"/>
                  </a:lnTo>
                  <a:lnTo>
                    <a:pt x="12688" y="6139"/>
                  </a:lnTo>
                  <a:lnTo>
                    <a:pt x="12671" y="5975"/>
                  </a:lnTo>
                  <a:cubicBezTo>
                    <a:pt x="12671" y="5926"/>
                    <a:pt x="12048" y="779"/>
                    <a:pt x="6934" y="58"/>
                  </a:cubicBezTo>
                  <a:cubicBezTo>
                    <a:pt x="6654" y="19"/>
                    <a:pt x="6384" y="0"/>
                    <a:pt x="6124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7901955" y="4818913"/>
              <a:ext cx="15249" cy="109533"/>
            </a:xfrm>
            <a:custGeom>
              <a:avLst/>
              <a:gdLst/>
              <a:ahLst/>
              <a:cxnLst/>
              <a:rect l="l" t="t" r="r" b="b"/>
              <a:pathLst>
                <a:path w="509" h="3656" extrusionOk="0">
                  <a:moveTo>
                    <a:pt x="230" y="1"/>
                  </a:moveTo>
                  <a:lnTo>
                    <a:pt x="0" y="3639"/>
                  </a:lnTo>
                  <a:lnTo>
                    <a:pt x="279" y="3656"/>
                  </a:lnTo>
                  <a:lnTo>
                    <a:pt x="508" y="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7807162" y="4814509"/>
              <a:ext cx="46677" cy="104140"/>
            </a:xfrm>
            <a:custGeom>
              <a:avLst/>
              <a:gdLst/>
              <a:ahLst/>
              <a:cxnLst/>
              <a:rect l="l" t="t" r="r" b="b"/>
              <a:pathLst>
                <a:path w="1558" h="3476" extrusionOk="0">
                  <a:moveTo>
                    <a:pt x="1312" y="0"/>
                  </a:moveTo>
                  <a:lnTo>
                    <a:pt x="1" y="3377"/>
                  </a:lnTo>
                  <a:lnTo>
                    <a:pt x="247" y="3475"/>
                  </a:lnTo>
                  <a:lnTo>
                    <a:pt x="1558" y="98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7981498" y="4817445"/>
              <a:ext cx="29001" cy="108544"/>
            </a:xfrm>
            <a:custGeom>
              <a:avLst/>
              <a:gdLst/>
              <a:ahLst/>
              <a:cxnLst/>
              <a:rect l="l" t="t" r="r" b="b"/>
              <a:pathLst>
                <a:path w="968" h="3623" extrusionOk="0">
                  <a:moveTo>
                    <a:pt x="263" y="0"/>
                  </a:moveTo>
                  <a:lnTo>
                    <a:pt x="1" y="50"/>
                  </a:lnTo>
                  <a:lnTo>
                    <a:pt x="706" y="3623"/>
                  </a:lnTo>
                  <a:lnTo>
                    <a:pt x="968" y="357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7309711" y="3452751"/>
              <a:ext cx="777394" cy="165108"/>
            </a:xfrm>
            <a:custGeom>
              <a:avLst/>
              <a:gdLst/>
              <a:ahLst/>
              <a:cxnLst/>
              <a:rect l="l" t="t" r="r" b="b"/>
              <a:pathLst>
                <a:path w="25948" h="5511" extrusionOk="0">
                  <a:moveTo>
                    <a:pt x="1344" y="0"/>
                  </a:moveTo>
                  <a:cubicBezTo>
                    <a:pt x="885" y="656"/>
                    <a:pt x="427" y="1344"/>
                    <a:pt x="0" y="2082"/>
                  </a:cubicBezTo>
                  <a:cubicBezTo>
                    <a:pt x="1771" y="3311"/>
                    <a:pt x="3754" y="4213"/>
                    <a:pt x="5836" y="4754"/>
                  </a:cubicBezTo>
                  <a:cubicBezTo>
                    <a:pt x="7872" y="5247"/>
                    <a:pt x="9970" y="5508"/>
                    <a:pt x="12070" y="5508"/>
                  </a:cubicBezTo>
                  <a:cubicBezTo>
                    <a:pt x="12134" y="5508"/>
                    <a:pt x="12197" y="5508"/>
                    <a:pt x="12261" y="5508"/>
                  </a:cubicBezTo>
                  <a:cubicBezTo>
                    <a:pt x="12424" y="5510"/>
                    <a:pt x="12587" y="5511"/>
                    <a:pt x="12750" y="5511"/>
                  </a:cubicBezTo>
                  <a:cubicBezTo>
                    <a:pt x="15031" y="5511"/>
                    <a:pt x="17322" y="5297"/>
                    <a:pt x="19555" y="4868"/>
                  </a:cubicBezTo>
                  <a:cubicBezTo>
                    <a:pt x="21752" y="4426"/>
                    <a:pt x="23948" y="3770"/>
                    <a:pt x="25948" y="2737"/>
                  </a:cubicBezTo>
                  <a:cubicBezTo>
                    <a:pt x="25456" y="1836"/>
                    <a:pt x="24915" y="951"/>
                    <a:pt x="24325" y="115"/>
                  </a:cubicBezTo>
                  <a:cubicBezTo>
                    <a:pt x="24079" y="246"/>
                    <a:pt x="23833" y="377"/>
                    <a:pt x="23571" y="508"/>
                  </a:cubicBezTo>
                  <a:cubicBezTo>
                    <a:pt x="20305" y="2163"/>
                    <a:pt x="16699" y="3020"/>
                    <a:pt x="13045" y="3020"/>
                  </a:cubicBezTo>
                  <a:cubicBezTo>
                    <a:pt x="12609" y="3020"/>
                    <a:pt x="12173" y="3008"/>
                    <a:pt x="11737" y="2983"/>
                  </a:cubicBezTo>
                  <a:cubicBezTo>
                    <a:pt x="9737" y="2885"/>
                    <a:pt x="7753" y="2541"/>
                    <a:pt x="5836" y="2000"/>
                  </a:cubicBezTo>
                  <a:cubicBezTo>
                    <a:pt x="4246" y="1574"/>
                    <a:pt x="2738" y="902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7304318" y="3447328"/>
              <a:ext cx="788689" cy="174455"/>
            </a:xfrm>
            <a:custGeom>
              <a:avLst/>
              <a:gdLst/>
              <a:ahLst/>
              <a:cxnLst/>
              <a:rect l="l" t="t" r="r" b="b"/>
              <a:pathLst>
                <a:path w="26325" h="5823" extrusionOk="0">
                  <a:moveTo>
                    <a:pt x="1574" y="361"/>
                  </a:moveTo>
                  <a:cubicBezTo>
                    <a:pt x="2934" y="1230"/>
                    <a:pt x="4409" y="1886"/>
                    <a:pt x="5983" y="2312"/>
                  </a:cubicBezTo>
                  <a:cubicBezTo>
                    <a:pt x="7917" y="2853"/>
                    <a:pt x="9900" y="3181"/>
                    <a:pt x="11900" y="3295"/>
                  </a:cubicBezTo>
                  <a:cubicBezTo>
                    <a:pt x="12340" y="3320"/>
                    <a:pt x="12779" y="3332"/>
                    <a:pt x="13218" y="3332"/>
                  </a:cubicBezTo>
                  <a:cubicBezTo>
                    <a:pt x="16901" y="3332"/>
                    <a:pt x="20536" y="2474"/>
                    <a:pt x="23817" y="804"/>
                  </a:cubicBezTo>
                  <a:cubicBezTo>
                    <a:pt x="24030" y="689"/>
                    <a:pt x="24243" y="574"/>
                    <a:pt x="24456" y="460"/>
                  </a:cubicBezTo>
                  <a:cubicBezTo>
                    <a:pt x="24997" y="1230"/>
                    <a:pt x="25489" y="2033"/>
                    <a:pt x="25931" y="2853"/>
                  </a:cubicBezTo>
                  <a:cubicBezTo>
                    <a:pt x="24177" y="3738"/>
                    <a:pt x="22145" y="4410"/>
                    <a:pt x="19719" y="4902"/>
                  </a:cubicBezTo>
                  <a:cubicBezTo>
                    <a:pt x="17538" y="5320"/>
                    <a:pt x="15317" y="5548"/>
                    <a:pt x="13093" y="5548"/>
                  </a:cubicBezTo>
                  <a:cubicBezTo>
                    <a:pt x="12875" y="5548"/>
                    <a:pt x="12658" y="5545"/>
                    <a:pt x="12441" y="5541"/>
                  </a:cubicBezTo>
                  <a:cubicBezTo>
                    <a:pt x="12374" y="5542"/>
                    <a:pt x="12307" y="5542"/>
                    <a:pt x="12240" y="5542"/>
                  </a:cubicBezTo>
                  <a:cubicBezTo>
                    <a:pt x="10160" y="5542"/>
                    <a:pt x="8081" y="5295"/>
                    <a:pt x="6048" y="4787"/>
                  </a:cubicBezTo>
                  <a:cubicBezTo>
                    <a:pt x="4016" y="4279"/>
                    <a:pt x="2098" y="3410"/>
                    <a:pt x="361" y="2230"/>
                  </a:cubicBezTo>
                  <a:cubicBezTo>
                    <a:pt x="754" y="1574"/>
                    <a:pt x="1147" y="951"/>
                    <a:pt x="1574" y="361"/>
                  </a:cubicBezTo>
                  <a:close/>
                  <a:moveTo>
                    <a:pt x="1492" y="1"/>
                  </a:moveTo>
                  <a:lnTo>
                    <a:pt x="1426" y="99"/>
                  </a:lnTo>
                  <a:cubicBezTo>
                    <a:pt x="951" y="771"/>
                    <a:pt x="492" y="1476"/>
                    <a:pt x="66" y="2214"/>
                  </a:cubicBezTo>
                  <a:lnTo>
                    <a:pt x="0" y="2328"/>
                  </a:lnTo>
                  <a:lnTo>
                    <a:pt x="98" y="2394"/>
                  </a:lnTo>
                  <a:cubicBezTo>
                    <a:pt x="1885" y="3623"/>
                    <a:pt x="3885" y="4525"/>
                    <a:pt x="5983" y="5049"/>
                  </a:cubicBezTo>
                  <a:cubicBezTo>
                    <a:pt x="8035" y="5558"/>
                    <a:pt x="10134" y="5820"/>
                    <a:pt x="12249" y="5820"/>
                  </a:cubicBezTo>
                  <a:cubicBezTo>
                    <a:pt x="12313" y="5820"/>
                    <a:pt x="12377" y="5820"/>
                    <a:pt x="12441" y="5820"/>
                  </a:cubicBezTo>
                  <a:lnTo>
                    <a:pt x="12769" y="5820"/>
                  </a:lnTo>
                  <a:cubicBezTo>
                    <a:pt x="12916" y="5822"/>
                    <a:pt x="13064" y="5823"/>
                    <a:pt x="13211" y="5823"/>
                  </a:cubicBezTo>
                  <a:cubicBezTo>
                    <a:pt x="15407" y="5823"/>
                    <a:pt x="17602" y="5595"/>
                    <a:pt x="19768" y="5180"/>
                  </a:cubicBezTo>
                  <a:cubicBezTo>
                    <a:pt x="22292" y="4672"/>
                    <a:pt x="24390" y="3984"/>
                    <a:pt x="26193" y="3033"/>
                  </a:cubicBezTo>
                  <a:lnTo>
                    <a:pt x="26325" y="2984"/>
                  </a:lnTo>
                  <a:lnTo>
                    <a:pt x="26259" y="2853"/>
                  </a:lnTo>
                  <a:cubicBezTo>
                    <a:pt x="25751" y="1935"/>
                    <a:pt x="25210" y="1066"/>
                    <a:pt x="24620" y="214"/>
                  </a:cubicBezTo>
                  <a:lnTo>
                    <a:pt x="24538" y="116"/>
                  </a:lnTo>
                  <a:lnTo>
                    <a:pt x="24440" y="181"/>
                  </a:lnTo>
                  <a:cubicBezTo>
                    <a:pt x="24194" y="312"/>
                    <a:pt x="23948" y="443"/>
                    <a:pt x="23702" y="558"/>
                  </a:cubicBezTo>
                  <a:cubicBezTo>
                    <a:pt x="20451" y="2213"/>
                    <a:pt x="16859" y="3070"/>
                    <a:pt x="13219" y="3070"/>
                  </a:cubicBezTo>
                  <a:cubicBezTo>
                    <a:pt x="12786" y="3070"/>
                    <a:pt x="12351" y="3058"/>
                    <a:pt x="11917" y="3033"/>
                  </a:cubicBezTo>
                  <a:cubicBezTo>
                    <a:pt x="9933" y="2918"/>
                    <a:pt x="7966" y="2591"/>
                    <a:pt x="6048" y="2066"/>
                  </a:cubicBezTo>
                  <a:cubicBezTo>
                    <a:pt x="4475" y="1624"/>
                    <a:pt x="2983" y="968"/>
                    <a:pt x="1606" y="66"/>
                  </a:cubicBez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7199220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11233" y="1"/>
                  </a:moveTo>
                  <a:cubicBezTo>
                    <a:pt x="10736" y="1"/>
                    <a:pt x="10093" y="194"/>
                    <a:pt x="9261" y="667"/>
                  </a:cubicBezTo>
                  <a:cubicBezTo>
                    <a:pt x="7671" y="1552"/>
                    <a:pt x="1230" y="9846"/>
                    <a:pt x="1230" y="9846"/>
                  </a:cubicBezTo>
                  <a:cubicBezTo>
                    <a:pt x="0" y="11829"/>
                    <a:pt x="902" y="14353"/>
                    <a:pt x="2246" y="16238"/>
                  </a:cubicBezTo>
                  <a:cubicBezTo>
                    <a:pt x="2328" y="16353"/>
                    <a:pt x="2410" y="16451"/>
                    <a:pt x="2492" y="16566"/>
                  </a:cubicBezTo>
                  <a:cubicBezTo>
                    <a:pt x="3574" y="17927"/>
                    <a:pt x="5180" y="18795"/>
                    <a:pt x="6917" y="18976"/>
                  </a:cubicBezTo>
                  <a:lnTo>
                    <a:pt x="12736" y="3879"/>
                  </a:lnTo>
                  <a:cubicBezTo>
                    <a:pt x="12736" y="3879"/>
                    <a:pt x="13459" y="1"/>
                    <a:pt x="1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7186936" y="2814489"/>
              <a:ext cx="413504" cy="576904"/>
            </a:xfrm>
            <a:custGeom>
              <a:avLst/>
              <a:gdLst/>
              <a:ahLst/>
              <a:cxnLst/>
              <a:rect l="l" t="t" r="r" b="b"/>
              <a:pathLst>
                <a:path w="13802" h="19256" extrusionOk="0">
                  <a:moveTo>
                    <a:pt x="11638" y="258"/>
                  </a:moveTo>
                  <a:cubicBezTo>
                    <a:pt x="11917" y="258"/>
                    <a:pt x="12179" y="340"/>
                    <a:pt x="12392" y="487"/>
                  </a:cubicBezTo>
                  <a:cubicBezTo>
                    <a:pt x="13458" y="1258"/>
                    <a:pt x="13048" y="3765"/>
                    <a:pt x="13015" y="3979"/>
                  </a:cubicBezTo>
                  <a:lnTo>
                    <a:pt x="7229" y="18977"/>
                  </a:lnTo>
                  <a:cubicBezTo>
                    <a:pt x="5574" y="18763"/>
                    <a:pt x="4049" y="17911"/>
                    <a:pt x="3000" y="16600"/>
                  </a:cubicBezTo>
                  <a:cubicBezTo>
                    <a:pt x="2918" y="16501"/>
                    <a:pt x="2836" y="16403"/>
                    <a:pt x="2771" y="16305"/>
                  </a:cubicBezTo>
                  <a:cubicBezTo>
                    <a:pt x="1984" y="15190"/>
                    <a:pt x="312" y="12387"/>
                    <a:pt x="1738" y="10076"/>
                  </a:cubicBezTo>
                  <a:cubicBezTo>
                    <a:pt x="1804" y="9994"/>
                    <a:pt x="8196" y="1782"/>
                    <a:pt x="9737" y="913"/>
                  </a:cubicBezTo>
                  <a:cubicBezTo>
                    <a:pt x="10491" y="487"/>
                    <a:pt x="11130" y="258"/>
                    <a:pt x="11638" y="258"/>
                  </a:cubicBezTo>
                  <a:close/>
                  <a:moveTo>
                    <a:pt x="11647" y="0"/>
                  </a:moveTo>
                  <a:cubicBezTo>
                    <a:pt x="11086" y="0"/>
                    <a:pt x="10402" y="231"/>
                    <a:pt x="9606" y="684"/>
                  </a:cubicBezTo>
                  <a:cubicBezTo>
                    <a:pt x="8016" y="1585"/>
                    <a:pt x="1787" y="9568"/>
                    <a:pt x="1525" y="9929"/>
                  </a:cubicBezTo>
                  <a:cubicBezTo>
                    <a:pt x="1" y="12387"/>
                    <a:pt x="1722" y="15321"/>
                    <a:pt x="2541" y="16469"/>
                  </a:cubicBezTo>
                  <a:cubicBezTo>
                    <a:pt x="2623" y="16583"/>
                    <a:pt x="2705" y="16682"/>
                    <a:pt x="2787" y="16780"/>
                  </a:cubicBezTo>
                  <a:cubicBezTo>
                    <a:pt x="3902" y="18173"/>
                    <a:pt x="5541" y="19058"/>
                    <a:pt x="7311" y="19255"/>
                  </a:cubicBezTo>
                  <a:lnTo>
                    <a:pt x="7409" y="19255"/>
                  </a:lnTo>
                  <a:lnTo>
                    <a:pt x="13277" y="4077"/>
                  </a:lnTo>
                  <a:lnTo>
                    <a:pt x="13277" y="4044"/>
                  </a:lnTo>
                  <a:cubicBezTo>
                    <a:pt x="13310" y="3929"/>
                    <a:pt x="13802" y="1176"/>
                    <a:pt x="12556" y="274"/>
                  </a:cubicBezTo>
                  <a:cubicBezTo>
                    <a:pt x="12304" y="91"/>
                    <a:pt x="12000" y="0"/>
                    <a:pt x="11647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7786011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2226" y="1"/>
                  </a:moveTo>
                  <a:cubicBezTo>
                    <a:pt x="0" y="1"/>
                    <a:pt x="723" y="3879"/>
                    <a:pt x="723" y="3879"/>
                  </a:cubicBezTo>
                  <a:lnTo>
                    <a:pt x="6542" y="18976"/>
                  </a:lnTo>
                  <a:cubicBezTo>
                    <a:pt x="8280" y="18795"/>
                    <a:pt x="9870" y="17927"/>
                    <a:pt x="10968" y="16566"/>
                  </a:cubicBezTo>
                  <a:cubicBezTo>
                    <a:pt x="11050" y="16451"/>
                    <a:pt x="11132" y="16353"/>
                    <a:pt x="11214" y="16238"/>
                  </a:cubicBezTo>
                  <a:cubicBezTo>
                    <a:pt x="12558" y="14353"/>
                    <a:pt x="13459" y="11829"/>
                    <a:pt x="12230" y="9846"/>
                  </a:cubicBezTo>
                  <a:cubicBezTo>
                    <a:pt x="12230" y="9846"/>
                    <a:pt x="5788" y="1552"/>
                    <a:pt x="4198" y="667"/>
                  </a:cubicBezTo>
                  <a:cubicBezTo>
                    <a:pt x="3367" y="194"/>
                    <a:pt x="2723" y="1"/>
                    <a:pt x="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7788018" y="2814189"/>
              <a:ext cx="413504" cy="577204"/>
            </a:xfrm>
            <a:custGeom>
              <a:avLst/>
              <a:gdLst/>
              <a:ahLst/>
              <a:cxnLst/>
              <a:rect l="l" t="t" r="r" b="b"/>
              <a:pathLst>
                <a:path w="13802" h="19266" extrusionOk="0">
                  <a:moveTo>
                    <a:pt x="2170" y="278"/>
                  </a:moveTo>
                  <a:cubicBezTo>
                    <a:pt x="2679" y="278"/>
                    <a:pt x="3319" y="490"/>
                    <a:pt x="4082" y="923"/>
                  </a:cubicBezTo>
                  <a:cubicBezTo>
                    <a:pt x="5623" y="1792"/>
                    <a:pt x="11999" y="10004"/>
                    <a:pt x="12048" y="10070"/>
                  </a:cubicBezTo>
                  <a:cubicBezTo>
                    <a:pt x="13474" y="12397"/>
                    <a:pt x="11819" y="15200"/>
                    <a:pt x="11032" y="16315"/>
                  </a:cubicBezTo>
                  <a:cubicBezTo>
                    <a:pt x="10950" y="16413"/>
                    <a:pt x="10884" y="16511"/>
                    <a:pt x="10802" y="16610"/>
                  </a:cubicBezTo>
                  <a:cubicBezTo>
                    <a:pt x="9753" y="17921"/>
                    <a:pt x="8229" y="18773"/>
                    <a:pt x="6573" y="18987"/>
                  </a:cubicBezTo>
                  <a:lnTo>
                    <a:pt x="787" y="3989"/>
                  </a:lnTo>
                  <a:cubicBezTo>
                    <a:pt x="754" y="3792"/>
                    <a:pt x="328" y="1268"/>
                    <a:pt x="1410" y="497"/>
                  </a:cubicBezTo>
                  <a:cubicBezTo>
                    <a:pt x="1617" y="351"/>
                    <a:pt x="1871" y="278"/>
                    <a:pt x="2170" y="278"/>
                  </a:cubicBezTo>
                  <a:close/>
                  <a:moveTo>
                    <a:pt x="2154" y="1"/>
                  </a:moveTo>
                  <a:cubicBezTo>
                    <a:pt x="1803" y="1"/>
                    <a:pt x="1500" y="90"/>
                    <a:pt x="1246" y="268"/>
                  </a:cubicBezTo>
                  <a:cubicBezTo>
                    <a:pt x="0" y="1169"/>
                    <a:pt x="492" y="3923"/>
                    <a:pt x="525" y="4038"/>
                  </a:cubicBezTo>
                  <a:lnTo>
                    <a:pt x="6360" y="19167"/>
                  </a:lnTo>
                  <a:lnTo>
                    <a:pt x="6393" y="19265"/>
                  </a:lnTo>
                  <a:lnTo>
                    <a:pt x="6491" y="19249"/>
                  </a:lnTo>
                  <a:cubicBezTo>
                    <a:pt x="8262" y="19052"/>
                    <a:pt x="9884" y="18167"/>
                    <a:pt x="10999" y="16774"/>
                  </a:cubicBezTo>
                  <a:cubicBezTo>
                    <a:pt x="11097" y="16659"/>
                    <a:pt x="11163" y="16561"/>
                    <a:pt x="11245" y="16462"/>
                  </a:cubicBezTo>
                  <a:cubicBezTo>
                    <a:pt x="12065" y="15315"/>
                    <a:pt x="13802" y="12381"/>
                    <a:pt x="12278" y="9906"/>
                  </a:cubicBezTo>
                  <a:cubicBezTo>
                    <a:pt x="11999" y="9578"/>
                    <a:pt x="5787" y="1579"/>
                    <a:pt x="4197" y="677"/>
                  </a:cubicBezTo>
                  <a:cubicBezTo>
                    <a:pt x="3393" y="225"/>
                    <a:pt x="2712" y="1"/>
                    <a:pt x="2154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7365197" y="2796363"/>
              <a:ext cx="642845" cy="709446"/>
            </a:xfrm>
            <a:custGeom>
              <a:avLst/>
              <a:gdLst/>
              <a:ahLst/>
              <a:cxnLst/>
              <a:rect l="l" t="t" r="r" b="b"/>
              <a:pathLst>
                <a:path w="21457" h="23680" extrusionOk="0">
                  <a:moveTo>
                    <a:pt x="11049" y="0"/>
                  </a:moveTo>
                  <a:cubicBezTo>
                    <a:pt x="10903" y="0"/>
                    <a:pt x="10755" y="3"/>
                    <a:pt x="10606" y="10"/>
                  </a:cubicBezTo>
                  <a:cubicBezTo>
                    <a:pt x="4148" y="305"/>
                    <a:pt x="2410" y="5977"/>
                    <a:pt x="1443" y="12763"/>
                  </a:cubicBezTo>
                  <a:cubicBezTo>
                    <a:pt x="1" y="23007"/>
                    <a:pt x="5410" y="23679"/>
                    <a:pt x="10606" y="23679"/>
                  </a:cubicBezTo>
                  <a:cubicBezTo>
                    <a:pt x="15818" y="23679"/>
                    <a:pt x="21457" y="22286"/>
                    <a:pt x="20686" y="14287"/>
                  </a:cubicBezTo>
                  <a:cubicBezTo>
                    <a:pt x="19949" y="6705"/>
                    <a:pt x="17518" y="0"/>
                    <a:pt x="11049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7386797" y="2791959"/>
              <a:ext cx="610938" cy="717775"/>
            </a:xfrm>
            <a:custGeom>
              <a:avLst/>
              <a:gdLst/>
              <a:ahLst/>
              <a:cxnLst/>
              <a:rect l="l" t="t" r="r" b="b"/>
              <a:pathLst>
                <a:path w="20392" h="23958" extrusionOk="0">
                  <a:moveTo>
                    <a:pt x="10327" y="272"/>
                  </a:moveTo>
                  <a:cubicBezTo>
                    <a:pt x="15720" y="272"/>
                    <a:pt x="18900" y="5042"/>
                    <a:pt x="19818" y="14434"/>
                  </a:cubicBezTo>
                  <a:cubicBezTo>
                    <a:pt x="20097" y="17319"/>
                    <a:pt x="19556" y="19548"/>
                    <a:pt x="18179" y="21056"/>
                  </a:cubicBezTo>
                  <a:cubicBezTo>
                    <a:pt x="16572" y="22826"/>
                    <a:pt x="13868" y="23679"/>
                    <a:pt x="9885" y="23679"/>
                  </a:cubicBezTo>
                  <a:cubicBezTo>
                    <a:pt x="7115" y="23679"/>
                    <a:pt x="4017" y="23515"/>
                    <a:pt x="2214" y="21450"/>
                  </a:cubicBezTo>
                  <a:cubicBezTo>
                    <a:pt x="738" y="19729"/>
                    <a:pt x="296" y="16942"/>
                    <a:pt x="870" y="12926"/>
                  </a:cubicBezTo>
                  <a:cubicBezTo>
                    <a:pt x="1902" y="5534"/>
                    <a:pt x="3853" y="551"/>
                    <a:pt x="9901" y="272"/>
                  </a:cubicBezTo>
                  <a:close/>
                  <a:moveTo>
                    <a:pt x="10304" y="1"/>
                  </a:moveTo>
                  <a:cubicBezTo>
                    <a:pt x="10166" y="1"/>
                    <a:pt x="10026" y="4"/>
                    <a:pt x="9885" y="10"/>
                  </a:cubicBezTo>
                  <a:cubicBezTo>
                    <a:pt x="3656" y="305"/>
                    <a:pt x="1656" y="5370"/>
                    <a:pt x="591" y="12893"/>
                  </a:cubicBezTo>
                  <a:cubicBezTo>
                    <a:pt x="1" y="17008"/>
                    <a:pt x="476" y="19860"/>
                    <a:pt x="2017" y="21630"/>
                  </a:cubicBezTo>
                  <a:cubicBezTo>
                    <a:pt x="3886" y="23777"/>
                    <a:pt x="7065" y="23957"/>
                    <a:pt x="9885" y="23957"/>
                  </a:cubicBezTo>
                  <a:cubicBezTo>
                    <a:pt x="13950" y="23957"/>
                    <a:pt x="16720" y="23072"/>
                    <a:pt x="18375" y="21253"/>
                  </a:cubicBezTo>
                  <a:cubicBezTo>
                    <a:pt x="19802" y="19679"/>
                    <a:pt x="20392" y="17385"/>
                    <a:pt x="20097" y="14418"/>
                  </a:cubicBezTo>
                  <a:cubicBezTo>
                    <a:pt x="19169" y="4837"/>
                    <a:pt x="15884" y="1"/>
                    <a:pt x="10304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7456034" y="3007819"/>
              <a:ext cx="208759" cy="218556"/>
            </a:xfrm>
            <a:custGeom>
              <a:avLst/>
              <a:gdLst/>
              <a:ahLst/>
              <a:cxnLst/>
              <a:rect l="l" t="t" r="r" b="b"/>
              <a:pathLst>
                <a:path w="6968" h="7295" extrusionOk="0">
                  <a:moveTo>
                    <a:pt x="3476" y="1"/>
                  </a:moveTo>
                  <a:cubicBezTo>
                    <a:pt x="1558" y="1"/>
                    <a:pt x="1" y="1640"/>
                    <a:pt x="1" y="3639"/>
                  </a:cubicBezTo>
                  <a:cubicBezTo>
                    <a:pt x="1" y="5656"/>
                    <a:pt x="1558" y="7295"/>
                    <a:pt x="3476" y="7295"/>
                  </a:cubicBezTo>
                  <a:cubicBezTo>
                    <a:pt x="5410" y="7295"/>
                    <a:pt x="6967" y="5656"/>
                    <a:pt x="6967" y="3639"/>
                  </a:cubicBezTo>
                  <a:cubicBezTo>
                    <a:pt x="6967" y="1640"/>
                    <a:pt x="5410" y="1"/>
                    <a:pt x="3476" y="1"/>
                  </a:cubicBezTo>
                  <a:close/>
                </a:path>
              </a:pathLst>
            </a:custGeom>
            <a:solidFill>
              <a:srgbClr val="B1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7713868" y="3007819"/>
              <a:ext cx="208729" cy="218556"/>
            </a:xfrm>
            <a:custGeom>
              <a:avLst/>
              <a:gdLst/>
              <a:ahLst/>
              <a:cxnLst/>
              <a:rect l="l" t="t" r="r" b="b"/>
              <a:pathLst>
                <a:path w="6967" h="7295" extrusionOk="0">
                  <a:moveTo>
                    <a:pt x="3492" y="1"/>
                  </a:moveTo>
                  <a:cubicBezTo>
                    <a:pt x="1558" y="1"/>
                    <a:pt x="0" y="1640"/>
                    <a:pt x="0" y="3639"/>
                  </a:cubicBezTo>
                  <a:cubicBezTo>
                    <a:pt x="0" y="5656"/>
                    <a:pt x="1558" y="7295"/>
                    <a:pt x="3492" y="7295"/>
                  </a:cubicBezTo>
                  <a:cubicBezTo>
                    <a:pt x="5410" y="7295"/>
                    <a:pt x="6967" y="5656"/>
                    <a:pt x="6967" y="3639"/>
                  </a:cubicBezTo>
                  <a:cubicBezTo>
                    <a:pt x="6967" y="1640"/>
                    <a:pt x="5410" y="1"/>
                    <a:pt x="3492" y="1"/>
                  </a:cubicBezTo>
                  <a:close/>
                </a:path>
              </a:pathLst>
            </a:custGeom>
            <a:solidFill>
              <a:srgbClr val="B1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7580787" y="2796094"/>
              <a:ext cx="223949" cy="402299"/>
            </a:xfrm>
            <a:custGeom>
              <a:avLst/>
              <a:gdLst/>
              <a:ahLst/>
              <a:cxnLst/>
              <a:rect l="l" t="t" r="r" b="b"/>
              <a:pathLst>
                <a:path w="7475" h="13428" extrusionOk="0">
                  <a:moveTo>
                    <a:pt x="3939" y="1"/>
                  </a:moveTo>
                  <a:cubicBezTo>
                    <a:pt x="3763" y="1"/>
                    <a:pt x="3586" y="7"/>
                    <a:pt x="3410" y="19"/>
                  </a:cubicBezTo>
                  <a:cubicBezTo>
                    <a:pt x="2230" y="52"/>
                    <a:pt x="1066" y="331"/>
                    <a:pt x="0" y="839"/>
                  </a:cubicBezTo>
                  <a:cubicBezTo>
                    <a:pt x="230" y="1298"/>
                    <a:pt x="410" y="1790"/>
                    <a:pt x="590" y="2281"/>
                  </a:cubicBezTo>
                  <a:cubicBezTo>
                    <a:pt x="1262" y="4150"/>
                    <a:pt x="2443" y="13427"/>
                    <a:pt x="2443" y="13427"/>
                  </a:cubicBezTo>
                  <a:lnTo>
                    <a:pt x="5082" y="13411"/>
                  </a:lnTo>
                  <a:cubicBezTo>
                    <a:pt x="5082" y="13411"/>
                    <a:pt x="6885" y="2527"/>
                    <a:pt x="7475" y="888"/>
                  </a:cubicBezTo>
                  <a:cubicBezTo>
                    <a:pt x="6385" y="300"/>
                    <a:pt x="5170" y="1"/>
                    <a:pt x="3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7575873" y="2792199"/>
              <a:ext cx="234764" cy="410598"/>
            </a:xfrm>
            <a:custGeom>
              <a:avLst/>
              <a:gdLst/>
              <a:ahLst/>
              <a:cxnLst/>
              <a:rect l="l" t="t" r="r" b="b"/>
              <a:pathLst>
                <a:path w="7836" h="13705" extrusionOk="0">
                  <a:moveTo>
                    <a:pt x="4051" y="266"/>
                  </a:moveTo>
                  <a:cubicBezTo>
                    <a:pt x="5239" y="266"/>
                    <a:pt x="6415" y="546"/>
                    <a:pt x="7475" y="1084"/>
                  </a:cubicBezTo>
                  <a:cubicBezTo>
                    <a:pt x="6885" y="2887"/>
                    <a:pt x="5344" y="12197"/>
                    <a:pt x="5131" y="13393"/>
                  </a:cubicBezTo>
                  <a:lnTo>
                    <a:pt x="2721" y="13426"/>
                  </a:lnTo>
                  <a:cubicBezTo>
                    <a:pt x="2574" y="12279"/>
                    <a:pt x="1508" y="4132"/>
                    <a:pt x="902" y="2379"/>
                  </a:cubicBezTo>
                  <a:cubicBezTo>
                    <a:pt x="722" y="1903"/>
                    <a:pt x="541" y="1461"/>
                    <a:pt x="361" y="1034"/>
                  </a:cubicBezTo>
                  <a:cubicBezTo>
                    <a:pt x="1377" y="576"/>
                    <a:pt x="2476" y="313"/>
                    <a:pt x="3590" y="280"/>
                  </a:cubicBezTo>
                  <a:cubicBezTo>
                    <a:pt x="3744" y="271"/>
                    <a:pt x="3897" y="266"/>
                    <a:pt x="4051" y="266"/>
                  </a:cubicBezTo>
                  <a:close/>
                  <a:moveTo>
                    <a:pt x="4097" y="0"/>
                  </a:moveTo>
                  <a:cubicBezTo>
                    <a:pt x="3923" y="0"/>
                    <a:pt x="3749" y="6"/>
                    <a:pt x="3574" y="18"/>
                  </a:cubicBezTo>
                  <a:cubicBezTo>
                    <a:pt x="2377" y="51"/>
                    <a:pt x="1197" y="330"/>
                    <a:pt x="115" y="854"/>
                  </a:cubicBezTo>
                  <a:lnTo>
                    <a:pt x="0" y="903"/>
                  </a:lnTo>
                  <a:lnTo>
                    <a:pt x="50" y="1034"/>
                  </a:lnTo>
                  <a:cubicBezTo>
                    <a:pt x="263" y="1477"/>
                    <a:pt x="459" y="1969"/>
                    <a:pt x="640" y="2461"/>
                  </a:cubicBezTo>
                  <a:cubicBezTo>
                    <a:pt x="1279" y="4296"/>
                    <a:pt x="2459" y="13492"/>
                    <a:pt x="2459" y="13574"/>
                  </a:cubicBezTo>
                  <a:lnTo>
                    <a:pt x="2476" y="13705"/>
                  </a:lnTo>
                  <a:lnTo>
                    <a:pt x="5360" y="13672"/>
                  </a:lnTo>
                  <a:lnTo>
                    <a:pt x="5377" y="13557"/>
                  </a:lnTo>
                  <a:cubicBezTo>
                    <a:pt x="5410" y="13443"/>
                    <a:pt x="7196" y="2674"/>
                    <a:pt x="7754" y="1100"/>
                  </a:cubicBezTo>
                  <a:lnTo>
                    <a:pt x="7835" y="953"/>
                  </a:lnTo>
                  <a:lnTo>
                    <a:pt x="7721" y="887"/>
                  </a:lnTo>
                  <a:cubicBezTo>
                    <a:pt x="6597" y="311"/>
                    <a:pt x="5360" y="0"/>
                    <a:pt x="4097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7627913" y="3339293"/>
              <a:ext cx="114955" cy="194019"/>
            </a:xfrm>
            <a:custGeom>
              <a:avLst/>
              <a:gdLst/>
              <a:ahLst/>
              <a:cxnLst/>
              <a:rect l="l" t="t" r="r" b="b"/>
              <a:pathLst>
                <a:path w="3837" h="6476" extrusionOk="0">
                  <a:moveTo>
                    <a:pt x="1919" y="1"/>
                  </a:moveTo>
                  <a:cubicBezTo>
                    <a:pt x="870" y="1"/>
                    <a:pt x="1" y="1460"/>
                    <a:pt x="1" y="3230"/>
                  </a:cubicBezTo>
                  <a:cubicBezTo>
                    <a:pt x="1" y="5016"/>
                    <a:pt x="870" y="6475"/>
                    <a:pt x="1919" y="6475"/>
                  </a:cubicBezTo>
                  <a:cubicBezTo>
                    <a:pt x="2984" y="6475"/>
                    <a:pt x="3836" y="5016"/>
                    <a:pt x="3836" y="3230"/>
                  </a:cubicBezTo>
                  <a:cubicBezTo>
                    <a:pt x="3836" y="1460"/>
                    <a:pt x="2984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7623988" y="3335368"/>
              <a:ext cx="122805" cy="201868"/>
            </a:xfrm>
            <a:custGeom>
              <a:avLst/>
              <a:gdLst/>
              <a:ahLst/>
              <a:cxnLst/>
              <a:rect l="l" t="t" r="r" b="b"/>
              <a:pathLst>
                <a:path w="4099" h="6738" extrusionOk="0">
                  <a:moveTo>
                    <a:pt x="2050" y="263"/>
                  </a:moveTo>
                  <a:cubicBezTo>
                    <a:pt x="3033" y="263"/>
                    <a:pt x="3836" y="1656"/>
                    <a:pt x="3836" y="3361"/>
                  </a:cubicBezTo>
                  <a:cubicBezTo>
                    <a:pt x="3836" y="5082"/>
                    <a:pt x="3033" y="6459"/>
                    <a:pt x="2050" y="6459"/>
                  </a:cubicBezTo>
                  <a:cubicBezTo>
                    <a:pt x="1083" y="6459"/>
                    <a:pt x="279" y="5082"/>
                    <a:pt x="279" y="3361"/>
                  </a:cubicBezTo>
                  <a:cubicBezTo>
                    <a:pt x="279" y="1656"/>
                    <a:pt x="1083" y="263"/>
                    <a:pt x="2050" y="263"/>
                  </a:cubicBezTo>
                  <a:close/>
                  <a:moveTo>
                    <a:pt x="2050" y="1"/>
                  </a:moveTo>
                  <a:cubicBezTo>
                    <a:pt x="935" y="1"/>
                    <a:pt x="1" y="1509"/>
                    <a:pt x="1" y="3361"/>
                  </a:cubicBezTo>
                  <a:cubicBezTo>
                    <a:pt x="1" y="5229"/>
                    <a:pt x="919" y="6737"/>
                    <a:pt x="2050" y="6737"/>
                  </a:cubicBezTo>
                  <a:cubicBezTo>
                    <a:pt x="3181" y="6737"/>
                    <a:pt x="4099" y="5229"/>
                    <a:pt x="4099" y="3361"/>
                  </a:cubicBezTo>
                  <a:cubicBezTo>
                    <a:pt x="4099" y="1509"/>
                    <a:pt x="3181" y="1"/>
                    <a:pt x="2050" y="1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7679504" y="3436542"/>
              <a:ext cx="8359" cy="96770"/>
            </a:xfrm>
            <a:custGeom>
              <a:avLst/>
              <a:gdLst/>
              <a:ahLst/>
              <a:cxnLst/>
              <a:rect l="l" t="t" r="r" b="b"/>
              <a:pathLst>
                <a:path w="279" h="3230" extrusionOk="0">
                  <a:moveTo>
                    <a:pt x="148" y="0"/>
                  </a:moveTo>
                  <a:cubicBezTo>
                    <a:pt x="49" y="525"/>
                    <a:pt x="0" y="1066"/>
                    <a:pt x="0" y="1607"/>
                  </a:cubicBezTo>
                  <a:cubicBezTo>
                    <a:pt x="0" y="2147"/>
                    <a:pt x="49" y="2688"/>
                    <a:pt x="148" y="3229"/>
                  </a:cubicBezTo>
                  <a:cubicBezTo>
                    <a:pt x="229" y="2688"/>
                    <a:pt x="279" y="2147"/>
                    <a:pt x="279" y="1607"/>
                  </a:cubicBezTo>
                  <a:cubicBezTo>
                    <a:pt x="279" y="1066"/>
                    <a:pt x="229" y="525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7430029" y="3157558"/>
              <a:ext cx="500926" cy="308495"/>
            </a:xfrm>
            <a:custGeom>
              <a:avLst/>
              <a:gdLst/>
              <a:ahLst/>
              <a:cxnLst/>
              <a:rect l="l" t="t" r="r" b="b"/>
              <a:pathLst>
                <a:path w="16720" h="10297" extrusionOk="0">
                  <a:moveTo>
                    <a:pt x="12137" y="0"/>
                  </a:moveTo>
                  <a:cubicBezTo>
                    <a:pt x="11983" y="0"/>
                    <a:pt x="11827" y="11"/>
                    <a:pt x="11671" y="35"/>
                  </a:cubicBezTo>
                  <a:cubicBezTo>
                    <a:pt x="10228" y="248"/>
                    <a:pt x="9130" y="1412"/>
                    <a:pt x="8622" y="2969"/>
                  </a:cubicBezTo>
                  <a:cubicBezTo>
                    <a:pt x="8278" y="1756"/>
                    <a:pt x="7524" y="772"/>
                    <a:pt x="6442" y="346"/>
                  </a:cubicBezTo>
                  <a:cubicBezTo>
                    <a:pt x="6063" y="196"/>
                    <a:pt x="5671" y="124"/>
                    <a:pt x="5278" y="124"/>
                  </a:cubicBezTo>
                  <a:cubicBezTo>
                    <a:pt x="3525" y="124"/>
                    <a:pt x="1741" y="1541"/>
                    <a:pt x="951" y="3723"/>
                  </a:cubicBezTo>
                  <a:cubicBezTo>
                    <a:pt x="0" y="6378"/>
                    <a:pt x="902" y="9214"/>
                    <a:pt x="2967" y="10017"/>
                  </a:cubicBezTo>
                  <a:cubicBezTo>
                    <a:pt x="3348" y="10168"/>
                    <a:pt x="3743" y="10240"/>
                    <a:pt x="4139" y="10240"/>
                  </a:cubicBezTo>
                  <a:cubicBezTo>
                    <a:pt x="5889" y="10240"/>
                    <a:pt x="7667" y="8835"/>
                    <a:pt x="8442" y="6657"/>
                  </a:cubicBezTo>
                  <a:cubicBezTo>
                    <a:pt x="8475" y="6575"/>
                    <a:pt x="8491" y="6493"/>
                    <a:pt x="8524" y="6411"/>
                  </a:cubicBezTo>
                  <a:cubicBezTo>
                    <a:pt x="9069" y="8682"/>
                    <a:pt x="10747" y="10296"/>
                    <a:pt x="12589" y="10296"/>
                  </a:cubicBezTo>
                  <a:cubicBezTo>
                    <a:pt x="12741" y="10296"/>
                    <a:pt x="12894" y="10285"/>
                    <a:pt x="13048" y="10263"/>
                  </a:cubicBezTo>
                  <a:cubicBezTo>
                    <a:pt x="15244" y="9935"/>
                    <a:pt x="16719" y="7378"/>
                    <a:pt x="16326" y="4559"/>
                  </a:cubicBezTo>
                  <a:cubicBezTo>
                    <a:pt x="15961" y="1940"/>
                    <a:pt x="14153" y="0"/>
                    <a:pt x="12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7425116" y="3153213"/>
              <a:ext cx="509764" cy="316734"/>
            </a:xfrm>
            <a:custGeom>
              <a:avLst/>
              <a:gdLst/>
              <a:ahLst/>
              <a:cxnLst/>
              <a:rect l="l" t="t" r="r" b="b"/>
              <a:pathLst>
                <a:path w="17015" h="10572" extrusionOk="0">
                  <a:moveTo>
                    <a:pt x="12278" y="283"/>
                  </a:moveTo>
                  <a:cubicBezTo>
                    <a:pt x="13016" y="283"/>
                    <a:pt x="13735" y="532"/>
                    <a:pt x="14326" y="999"/>
                  </a:cubicBezTo>
                  <a:cubicBezTo>
                    <a:pt x="15392" y="1802"/>
                    <a:pt x="16146" y="3163"/>
                    <a:pt x="16342" y="4720"/>
                  </a:cubicBezTo>
                  <a:cubicBezTo>
                    <a:pt x="16719" y="7457"/>
                    <a:pt x="15310" y="9949"/>
                    <a:pt x="13195" y="10260"/>
                  </a:cubicBezTo>
                  <a:cubicBezTo>
                    <a:pt x="13044" y="10284"/>
                    <a:pt x="12894" y="10295"/>
                    <a:pt x="12744" y="10295"/>
                  </a:cubicBezTo>
                  <a:cubicBezTo>
                    <a:pt x="10991" y="10295"/>
                    <a:pt x="9362" y="8742"/>
                    <a:pt x="8819" y="6507"/>
                  </a:cubicBezTo>
                  <a:lnTo>
                    <a:pt x="8704" y="6031"/>
                  </a:lnTo>
                  <a:lnTo>
                    <a:pt x="8540" y="6589"/>
                  </a:lnTo>
                  <a:cubicBezTo>
                    <a:pt x="8524" y="6638"/>
                    <a:pt x="8507" y="6687"/>
                    <a:pt x="8491" y="6753"/>
                  </a:cubicBezTo>
                  <a:cubicBezTo>
                    <a:pt x="7966" y="8211"/>
                    <a:pt x="6967" y="9359"/>
                    <a:pt x="5754" y="9916"/>
                  </a:cubicBezTo>
                  <a:cubicBezTo>
                    <a:pt x="5310" y="10133"/>
                    <a:pt x="4826" y="10241"/>
                    <a:pt x="4341" y="10241"/>
                  </a:cubicBezTo>
                  <a:cubicBezTo>
                    <a:pt x="3948" y="10241"/>
                    <a:pt x="3554" y="10170"/>
                    <a:pt x="3180" y="10031"/>
                  </a:cubicBezTo>
                  <a:cubicBezTo>
                    <a:pt x="1180" y="9244"/>
                    <a:pt x="312" y="6490"/>
                    <a:pt x="1246" y="3901"/>
                  </a:cubicBezTo>
                  <a:cubicBezTo>
                    <a:pt x="1771" y="2442"/>
                    <a:pt x="2770" y="1278"/>
                    <a:pt x="3983" y="737"/>
                  </a:cubicBezTo>
                  <a:cubicBezTo>
                    <a:pt x="4436" y="515"/>
                    <a:pt x="4931" y="403"/>
                    <a:pt x="5426" y="403"/>
                  </a:cubicBezTo>
                  <a:cubicBezTo>
                    <a:pt x="5809" y="403"/>
                    <a:pt x="6192" y="470"/>
                    <a:pt x="6557" y="606"/>
                  </a:cubicBezTo>
                  <a:cubicBezTo>
                    <a:pt x="7557" y="1016"/>
                    <a:pt x="8311" y="1917"/>
                    <a:pt x="8655" y="3147"/>
                  </a:cubicBezTo>
                  <a:lnTo>
                    <a:pt x="8786" y="3573"/>
                  </a:lnTo>
                  <a:lnTo>
                    <a:pt x="8917" y="3147"/>
                  </a:lnTo>
                  <a:cubicBezTo>
                    <a:pt x="9425" y="1573"/>
                    <a:pt x="10524" y="508"/>
                    <a:pt x="11851" y="311"/>
                  </a:cubicBezTo>
                  <a:cubicBezTo>
                    <a:pt x="11994" y="292"/>
                    <a:pt x="12136" y="283"/>
                    <a:pt x="12278" y="283"/>
                  </a:cubicBezTo>
                  <a:close/>
                  <a:moveTo>
                    <a:pt x="12275" y="0"/>
                  </a:moveTo>
                  <a:cubicBezTo>
                    <a:pt x="12118" y="0"/>
                    <a:pt x="11960" y="11"/>
                    <a:pt x="11802" y="32"/>
                  </a:cubicBezTo>
                  <a:cubicBezTo>
                    <a:pt x="10491" y="229"/>
                    <a:pt x="9376" y="1212"/>
                    <a:pt x="8802" y="2688"/>
                  </a:cubicBezTo>
                  <a:cubicBezTo>
                    <a:pt x="8376" y="1557"/>
                    <a:pt x="7639" y="737"/>
                    <a:pt x="6655" y="360"/>
                  </a:cubicBezTo>
                  <a:cubicBezTo>
                    <a:pt x="6253" y="207"/>
                    <a:pt x="5829" y="131"/>
                    <a:pt x="5404" y="131"/>
                  </a:cubicBezTo>
                  <a:cubicBezTo>
                    <a:pt x="4877" y="131"/>
                    <a:pt x="4350" y="248"/>
                    <a:pt x="3869" y="475"/>
                  </a:cubicBezTo>
                  <a:cubicBezTo>
                    <a:pt x="2590" y="1065"/>
                    <a:pt x="1541" y="2278"/>
                    <a:pt x="1000" y="3802"/>
                  </a:cubicBezTo>
                  <a:cubicBezTo>
                    <a:pt x="0" y="6540"/>
                    <a:pt x="951" y="9441"/>
                    <a:pt x="3082" y="10277"/>
                  </a:cubicBezTo>
                  <a:cubicBezTo>
                    <a:pt x="3489" y="10432"/>
                    <a:pt x="3917" y="10511"/>
                    <a:pt x="4344" y="10511"/>
                  </a:cubicBezTo>
                  <a:cubicBezTo>
                    <a:pt x="4861" y="10511"/>
                    <a:pt x="5376" y="10396"/>
                    <a:pt x="5852" y="10162"/>
                  </a:cubicBezTo>
                  <a:cubicBezTo>
                    <a:pt x="7098" y="9605"/>
                    <a:pt x="8114" y="8457"/>
                    <a:pt x="8671" y="6998"/>
                  </a:cubicBezTo>
                  <a:cubicBezTo>
                    <a:pt x="9343" y="9129"/>
                    <a:pt x="10999" y="10572"/>
                    <a:pt x="12753" y="10572"/>
                  </a:cubicBezTo>
                  <a:cubicBezTo>
                    <a:pt x="12917" y="10572"/>
                    <a:pt x="13081" y="10555"/>
                    <a:pt x="13228" y="10539"/>
                  </a:cubicBezTo>
                  <a:cubicBezTo>
                    <a:pt x="15490" y="10195"/>
                    <a:pt x="17014" y="7572"/>
                    <a:pt x="16621" y="4687"/>
                  </a:cubicBezTo>
                  <a:cubicBezTo>
                    <a:pt x="16392" y="3048"/>
                    <a:pt x="15621" y="1622"/>
                    <a:pt x="14490" y="770"/>
                  </a:cubicBezTo>
                  <a:cubicBezTo>
                    <a:pt x="13859" y="276"/>
                    <a:pt x="13079" y="0"/>
                    <a:pt x="12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7444260" y="3333900"/>
              <a:ext cx="478846" cy="136047"/>
            </a:xfrm>
            <a:custGeom>
              <a:avLst/>
              <a:gdLst/>
              <a:ahLst/>
              <a:cxnLst/>
              <a:rect l="l" t="t" r="r" b="b"/>
              <a:pathLst>
                <a:path w="15983" h="4541" extrusionOk="0">
                  <a:moveTo>
                    <a:pt x="8065" y="0"/>
                  </a:moveTo>
                  <a:lnTo>
                    <a:pt x="7836" y="705"/>
                  </a:lnTo>
                  <a:cubicBezTo>
                    <a:pt x="7311" y="2180"/>
                    <a:pt x="6328" y="3328"/>
                    <a:pt x="5098" y="3885"/>
                  </a:cubicBezTo>
                  <a:cubicBezTo>
                    <a:pt x="4655" y="4102"/>
                    <a:pt x="4176" y="4210"/>
                    <a:pt x="3695" y="4210"/>
                  </a:cubicBezTo>
                  <a:cubicBezTo>
                    <a:pt x="3306" y="4210"/>
                    <a:pt x="2915" y="4139"/>
                    <a:pt x="2541" y="4000"/>
                  </a:cubicBezTo>
                  <a:cubicBezTo>
                    <a:pt x="1295" y="3508"/>
                    <a:pt x="443" y="2230"/>
                    <a:pt x="263" y="590"/>
                  </a:cubicBezTo>
                  <a:lnTo>
                    <a:pt x="1" y="623"/>
                  </a:lnTo>
                  <a:cubicBezTo>
                    <a:pt x="181" y="2361"/>
                    <a:pt x="1099" y="3721"/>
                    <a:pt x="2443" y="4246"/>
                  </a:cubicBezTo>
                  <a:cubicBezTo>
                    <a:pt x="2850" y="4401"/>
                    <a:pt x="3278" y="4480"/>
                    <a:pt x="3705" y="4480"/>
                  </a:cubicBezTo>
                  <a:cubicBezTo>
                    <a:pt x="4222" y="4480"/>
                    <a:pt x="4737" y="4365"/>
                    <a:pt x="5213" y="4131"/>
                  </a:cubicBezTo>
                  <a:cubicBezTo>
                    <a:pt x="6442" y="3574"/>
                    <a:pt x="7475" y="2426"/>
                    <a:pt x="8032" y="967"/>
                  </a:cubicBezTo>
                  <a:cubicBezTo>
                    <a:pt x="8704" y="3098"/>
                    <a:pt x="10360" y="4541"/>
                    <a:pt x="12114" y="4541"/>
                  </a:cubicBezTo>
                  <a:cubicBezTo>
                    <a:pt x="12278" y="4541"/>
                    <a:pt x="12442" y="4524"/>
                    <a:pt x="12589" y="4508"/>
                  </a:cubicBezTo>
                  <a:cubicBezTo>
                    <a:pt x="14327" y="4246"/>
                    <a:pt x="15703" y="2607"/>
                    <a:pt x="15982" y="410"/>
                  </a:cubicBezTo>
                  <a:lnTo>
                    <a:pt x="15720" y="377"/>
                  </a:lnTo>
                  <a:cubicBezTo>
                    <a:pt x="15441" y="2443"/>
                    <a:pt x="14179" y="4000"/>
                    <a:pt x="12556" y="4229"/>
                  </a:cubicBezTo>
                  <a:cubicBezTo>
                    <a:pt x="12411" y="4250"/>
                    <a:pt x="12267" y="4261"/>
                    <a:pt x="12123" y="4261"/>
                  </a:cubicBezTo>
                  <a:cubicBezTo>
                    <a:pt x="10364" y="4261"/>
                    <a:pt x="8725" y="2718"/>
                    <a:pt x="8180" y="476"/>
                  </a:cubicBezTo>
                  <a:lnTo>
                    <a:pt x="8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7598942" y="3166755"/>
              <a:ext cx="177331" cy="119060"/>
            </a:xfrm>
            <a:custGeom>
              <a:avLst/>
              <a:gdLst/>
              <a:ahLst/>
              <a:cxnLst/>
              <a:rect l="l" t="t" r="r" b="b"/>
              <a:pathLst>
                <a:path w="5919" h="3974" extrusionOk="0">
                  <a:moveTo>
                    <a:pt x="2962" y="0"/>
                  </a:moveTo>
                  <a:cubicBezTo>
                    <a:pt x="2258" y="0"/>
                    <a:pt x="1555" y="127"/>
                    <a:pt x="886" y="383"/>
                  </a:cubicBezTo>
                  <a:lnTo>
                    <a:pt x="902" y="383"/>
                  </a:lnTo>
                  <a:cubicBezTo>
                    <a:pt x="263" y="629"/>
                    <a:pt x="1" y="1367"/>
                    <a:pt x="345" y="1957"/>
                  </a:cubicBezTo>
                  <a:cubicBezTo>
                    <a:pt x="509" y="2285"/>
                    <a:pt x="738" y="2580"/>
                    <a:pt x="1017" y="2826"/>
                  </a:cubicBezTo>
                  <a:cubicBezTo>
                    <a:pt x="1591" y="3334"/>
                    <a:pt x="2263" y="3727"/>
                    <a:pt x="3000" y="3973"/>
                  </a:cubicBezTo>
                  <a:cubicBezTo>
                    <a:pt x="3672" y="3760"/>
                    <a:pt x="4312" y="3399"/>
                    <a:pt x="4820" y="2908"/>
                  </a:cubicBezTo>
                  <a:cubicBezTo>
                    <a:pt x="5099" y="2645"/>
                    <a:pt x="5344" y="2350"/>
                    <a:pt x="5541" y="2022"/>
                  </a:cubicBezTo>
                  <a:cubicBezTo>
                    <a:pt x="5918" y="1432"/>
                    <a:pt x="5672" y="629"/>
                    <a:pt x="5017" y="367"/>
                  </a:cubicBezTo>
                  <a:cubicBezTo>
                    <a:pt x="4350" y="123"/>
                    <a:pt x="3655" y="0"/>
                    <a:pt x="2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7598942" y="3162621"/>
              <a:ext cx="177331" cy="127119"/>
            </a:xfrm>
            <a:custGeom>
              <a:avLst/>
              <a:gdLst/>
              <a:ahLst/>
              <a:cxnLst/>
              <a:rect l="l" t="t" r="r" b="b"/>
              <a:pathLst>
                <a:path w="5919" h="4243" extrusionOk="0">
                  <a:moveTo>
                    <a:pt x="2984" y="275"/>
                  </a:moveTo>
                  <a:cubicBezTo>
                    <a:pt x="3656" y="275"/>
                    <a:pt x="4328" y="390"/>
                    <a:pt x="4967" y="636"/>
                  </a:cubicBezTo>
                  <a:cubicBezTo>
                    <a:pt x="5246" y="734"/>
                    <a:pt x="5443" y="948"/>
                    <a:pt x="5541" y="1226"/>
                  </a:cubicBezTo>
                  <a:cubicBezTo>
                    <a:pt x="5639" y="1505"/>
                    <a:pt x="5607" y="1833"/>
                    <a:pt x="5443" y="2079"/>
                  </a:cubicBezTo>
                  <a:cubicBezTo>
                    <a:pt x="5230" y="2406"/>
                    <a:pt x="5000" y="2685"/>
                    <a:pt x="4738" y="2947"/>
                  </a:cubicBezTo>
                  <a:cubicBezTo>
                    <a:pt x="4246" y="3423"/>
                    <a:pt x="3640" y="3767"/>
                    <a:pt x="3000" y="3980"/>
                  </a:cubicBezTo>
                  <a:cubicBezTo>
                    <a:pt x="2296" y="3718"/>
                    <a:pt x="1656" y="3357"/>
                    <a:pt x="1099" y="2865"/>
                  </a:cubicBezTo>
                  <a:cubicBezTo>
                    <a:pt x="853" y="2619"/>
                    <a:pt x="624" y="2341"/>
                    <a:pt x="460" y="2029"/>
                  </a:cubicBezTo>
                  <a:cubicBezTo>
                    <a:pt x="312" y="1783"/>
                    <a:pt x="296" y="1488"/>
                    <a:pt x="394" y="1210"/>
                  </a:cubicBezTo>
                  <a:cubicBezTo>
                    <a:pt x="476" y="948"/>
                    <a:pt x="689" y="751"/>
                    <a:pt x="935" y="652"/>
                  </a:cubicBezTo>
                  <a:cubicBezTo>
                    <a:pt x="1558" y="407"/>
                    <a:pt x="2197" y="292"/>
                    <a:pt x="2853" y="275"/>
                  </a:cubicBezTo>
                  <a:close/>
                  <a:moveTo>
                    <a:pt x="2988" y="1"/>
                  </a:moveTo>
                  <a:cubicBezTo>
                    <a:pt x="2261" y="1"/>
                    <a:pt x="1536" y="132"/>
                    <a:pt x="853" y="390"/>
                  </a:cubicBezTo>
                  <a:cubicBezTo>
                    <a:pt x="509" y="521"/>
                    <a:pt x="247" y="784"/>
                    <a:pt x="132" y="1128"/>
                  </a:cubicBezTo>
                  <a:cubicBezTo>
                    <a:pt x="1" y="1472"/>
                    <a:pt x="34" y="1849"/>
                    <a:pt x="214" y="2160"/>
                  </a:cubicBezTo>
                  <a:cubicBezTo>
                    <a:pt x="411" y="2505"/>
                    <a:pt x="640" y="2800"/>
                    <a:pt x="919" y="3062"/>
                  </a:cubicBezTo>
                  <a:cubicBezTo>
                    <a:pt x="1624" y="3734"/>
                    <a:pt x="2804" y="4242"/>
                    <a:pt x="3017" y="4242"/>
                  </a:cubicBezTo>
                  <a:lnTo>
                    <a:pt x="3033" y="4242"/>
                  </a:lnTo>
                  <a:cubicBezTo>
                    <a:pt x="3738" y="4029"/>
                    <a:pt x="4377" y="3652"/>
                    <a:pt x="4918" y="3144"/>
                  </a:cubicBezTo>
                  <a:cubicBezTo>
                    <a:pt x="5197" y="2865"/>
                    <a:pt x="5443" y="2570"/>
                    <a:pt x="5656" y="2226"/>
                  </a:cubicBezTo>
                  <a:cubicBezTo>
                    <a:pt x="5869" y="1898"/>
                    <a:pt x="5918" y="1505"/>
                    <a:pt x="5787" y="1128"/>
                  </a:cubicBezTo>
                  <a:cubicBezTo>
                    <a:pt x="5672" y="784"/>
                    <a:pt x="5410" y="505"/>
                    <a:pt x="5066" y="374"/>
                  </a:cubicBezTo>
                  <a:cubicBezTo>
                    <a:pt x="4396" y="124"/>
                    <a:pt x="3692" y="1"/>
                    <a:pt x="2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7681451" y="3275958"/>
              <a:ext cx="12313" cy="88411"/>
            </a:xfrm>
            <a:custGeom>
              <a:avLst/>
              <a:gdLst/>
              <a:ahLst/>
              <a:cxnLst/>
              <a:rect l="l" t="t" r="r" b="b"/>
              <a:pathLst>
                <a:path w="411" h="2951" extrusionOk="0">
                  <a:moveTo>
                    <a:pt x="148" y="0"/>
                  </a:moveTo>
                  <a:lnTo>
                    <a:pt x="1" y="2951"/>
                  </a:lnTo>
                  <a:lnTo>
                    <a:pt x="279" y="2951"/>
                  </a:lnTo>
                  <a:lnTo>
                    <a:pt x="410" y="1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7521856" y="3289710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0"/>
                  </a:moveTo>
                  <a:cubicBezTo>
                    <a:pt x="0" y="33"/>
                    <a:pt x="0" y="426"/>
                    <a:pt x="279" y="459"/>
                  </a:cubicBezTo>
                  <a:cubicBezTo>
                    <a:pt x="558" y="426"/>
                    <a:pt x="558" y="33"/>
                    <a:pt x="279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7593549" y="3291657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1"/>
                  </a:moveTo>
                  <a:cubicBezTo>
                    <a:pt x="1" y="17"/>
                    <a:pt x="1" y="427"/>
                    <a:pt x="279" y="460"/>
                  </a:cubicBezTo>
                  <a:cubicBezTo>
                    <a:pt x="558" y="427"/>
                    <a:pt x="558" y="17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7556220" y="3330964"/>
              <a:ext cx="16238" cy="13272"/>
            </a:xfrm>
            <a:custGeom>
              <a:avLst/>
              <a:gdLst/>
              <a:ahLst/>
              <a:cxnLst/>
              <a:rect l="l" t="t" r="r" b="b"/>
              <a:pathLst>
                <a:path w="542" h="443" extrusionOk="0">
                  <a:moveTo>
                    <a:pt x="279" y="0"/>
                  </a:moveTo>
                  <a:cubicBezTo>
                    <a:pt x="1" y="16"/>
                    <a:pt x="1" y="426"/>
                    <a:pt x="279" y="443"/>
                  </a:cubicBezTo>
                  <a:cubicBezTo>
                    <a:pt x="542" y="426"/>
                    <a:pt x="542" y="16"/>
                    <a:pt x="279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7767885" y="3293125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1"/>
                  </a:moveTo>
                  <a:cubicBezTo>
                    <a:pt x="0" y="34"/>
                    <a:pt x="0" y="427"/>
                    <a:pt x="279" y="460"/>
                  </a:cubicBezTo>
                  <a:cubicBezTo>
                    <a:pt x="558" y="427"/>
                    <a:pt x="558" y="34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7843024" y="3291657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1"/>
                  </a:moveTo>
                  <a:cubicBezTo>
                    <a:pt x="0" y="17"/>
                    <a:pt x="0" y="427"/>
                    <a:pt x="279" y="460"/>
                  </a:cubicBezTo>
                  <a:cubicBezTo>
                    <a:pt x="558" y="427"/>
                    <a:pt x="558" y="17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7810607" y="3335848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79" y="1"/>
                  </a:moveTo>
                  <a:cubicBezTo>
                    <a:pt x="0" y="34"/>
                    <a:pt x="0" y="427"/>
                    <a:pt x="279" y="460"/>
                  </a:cubicBezTo>
                  <a:cubicBezTo>
                    <a:pt x="541" y="427"/>
                    <a:pt x="541" y="34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7538543" y="3083917"/>
              <a:ext cx="39307" cy="55066"/>
            </a:xfrm>
            <a:custGeom>
              <a:avLst/>
              <a:gdLst/>
              <a:ahLst/>
              <a:cxnLst/>
              <a:rect l="l" t="t" r="r" b="b"/>
              <a:pathLst>
                <a:path w="1312" h="1838" extrusionOk="0">
                  <a:moveTo>
                    <a:pt x="667" y="1"/>
                  </a:moveTo>
                  <a:cubicBezTo>
                    <a:pt x="317" y="1"/>
                    <a:pt x="33" y="388"/>
                    <a:pt x="17" y="886"/>
                  </a:cubicBezTo>
                  <a:cubicBezTo>
                    <a:pt x="1" y="1395"/>
                    <a:pt x="279" y="1821"/>
                    <a:pt x="624" y="1837"/>
                  </a:cubicBezTo>
                  <a:cubicBezTo>
                    <a:pt x="984" y="1837"/>
                    <a:pt x="1279" y="1444"/>
                    <a:pt x="1296" y="936"/>
                  </a:cubicBezTo>
                  <a:cubicBezTo>
                    <a:pt x="1312" y="427"/>
                    <a:pt x="1033" y="1"/>
                    <a:pt x="689" y="1"/>
                  </a:cubicBezTo>
                  <a:cubicBezTo>
                    <a:pt x="682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7534619" y="3079513"/>
              <a:ext cx="47187" cy="63395"/>
            </a:xfrm>
            <a:custGeom>
              <a:avLst/>
              <a:gdLst/>
              <a:ahLst/>
              <a:cxnLst/>
              <a:rect l="l" t="t" r="r" b="b"/>
              <a:pathLst>
                <a:path w="1575" h="2116" extrusionOk="0">
                  <a:moveTo>
                    <a:pt x="804" y="263"/>
                  </a:moveTo>
                  <a:cubicBezTo>
                    <a:pt x="1082" y="279"/>
                    <a:pt x="1312" y="640"/>
                    <a:pt x="1295" y="1066"/>
                  </a:cubicBezTo>
                  <a:cubicBezTo>
                    <a:pt x="1295" y="1312"/>
                    <a:pt x="1197" y="1542"/>
                    <a:pt x="1033" y="1722"/>
                  </a:cubicBezTo>
                  <a:cubicBezTo>
                    <a:pt x="968" y="1787"/>
                    <a:pt x="869" y="1837"/>
                    <a:pt x="771" y="1837"/>
                  </a:cubicBezTo>
                  <a:cubicBezTo>
                    <a:pt x="492" y="1820"/>
                    <a:pt x="263" y="1460"/>
                    <a:pt x="279" y="1033"/>
                  </a:cubicBezTo>
                  <a:cubicBezTo>
                    <a:pt x="279" y="788"/>
                    <a:pt x="378" y="558"/>
                    <a:pt x="541" y="378"/>
                  </a:cubicBezTo>
                  <a:cubicBezTo>
                    <a:pt x="607" y="312"/>
                    <a:pt x="705" y="263"/>
                    <a:pt x="804" y="263"/>
                  </a:cubicBezTo>
                  <a:close/>
                  <a:moveTo>
                    <a:pt x="820" y="1"/>
                  </a:moveTo>
                  <a:cubicBezTo>
                    <a:pt x="640" y="1"/>
                    <a:pt x="476" y="66"/>
                    <a:pt x="345" y="197"/>
                  </a:cubicBezTo>
                  <a:cubicBezTo>
                    <a:pt x="132" y="427"/>
                    <a:pt x="17" y="722"/>
                    <a:pt x="17" y="1033"/>
                  </a:cubicBezTo>
                  <a:cubicBezTo>
                    <a:pt x="1" y="1623"/>
                    <a:pt x="328" y="2099"/>
                    <a:pt x="755" y="2115"/>
                  </a:cubicBezTo>
                  <a:lnTo>
                    <a:pt x="771" y="2115"/>
                  </a:lnTo>
                  <a:cubicBezTo>
                    <a:pt x="951" y="2115"/>
                    <a:pt x="1099" y="2033"/>
                    <a:pt x="1230" y="1919"/>
                  </a:cubicBezTo>
                  <a:cubicBezTo>
                    <a:pt x="1443" y="1689"/>
                    <a:pt x="1558" y="1394"/>
                    <a:pt x="1574" y="1083"/>
                  </a:cubicBezTo>
                  <a:cubicBezTo>
                    <a:pt x="1574" y="492"/>
                    <a:pt x="1263" y="17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7792931" y="3083917"/>
              <a:ext cx="39307" cy="55066"/>
            </a:xfrm>
            <a:custGeom>
              <a:avLst/>
              <a:gdLst/>
              <a:ahLst/>
              <a:cxnLst/>
              <a:rect l="l" t="t" r="r" b="b"/>
              <a:pathLst>
                <a:path w="1312" h="1838" extrusionOk="0">
                  <a:moveTo>
                    <a:pt x="652" y="1"/>
                  </a:moveTo>
                  <a:cubicBezTo>
                    <a:pt x="316" y="1"/>
                    <a:pt x="33" y="388"/>
                    <a:pt x="17" y="886"/>
                  </a:cubicBezTo>
                  <a:cubicBezTo>
                    <a:pt x="0" y="1395"/>
                    <a:pt x="279" y="1821"/>
                    <a:pt x="623" y="1837"/>
                  </a:cubicBezTo>
                  <a:cubicBezTo>
                    <a:pt x="984" y="1837"/>
                    <a:pt x="1279" y="1444"/>
                    <a:pt x="1295" y="936"/>
                  </a:cubicBezTo>
                  <a:cubicBezTo>
                    <a:pt x="1312" y="427"/>
                    <a:pt x="1033" y="1"/>
                    <a:pt x="672" y="1"/>
                  </a:cubicBezTo>
                  <a:cubicBezTo>
                    <a:pt x="666" y="1"/>
                    <a:pt x="659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7788497" y="3079932"/>
              <a:ext cx="47666" cy="62975"/>
            </a:xfrm>
            <a:custGeom>
              <a:avLst/>
              <a:gdLst/>
              <a:ahLst/>
              <a:cxnLst/>
              <a:rect l="l" t="t" r="r" b="b"/>
              <a:pathLst>
                <a:path w="1591" h="2102" extrusionOk="0">
                  <a:moveTo>
                    <a:pt x="820" y="249"/>
                  </a:moveTo>
                  <a:cubicBezTo>
                    <a:pt x="1099" y="265"/>
                    <a:pt x="1312" y="626"/>
                    <a:pt x="1312" y="1052"/>
                  </a:cubicBezTo>
                  <a:cubicBezTo>
                    <a:pt x="1312" y="1298"/>
                    <a:pt x="1214" y="1528"/>
                    <a:pt x="1050" y="1708"/>
                  </a:cubicBezTo>
                  <a:cubicBezTo>
                    <a:pt x="984" y="1773"/>
                    <a:pt x="886" y="1823"/>
                    <a:pt x="771" y="1823"/>
                  </a:cubicBezTo>
                  <a:cubicBezTo>
                    <a:pt x="493" y="1806"/>
                    <a:pt x="280" y="1446"/>
                    <a:pt x="296" y="1019"/>
                  </a:cubicBezTo>
                  <a:cubicBezTo>
                    <a:pt x="296" y="774"/>
                    <a:pt x="378" y="544"/>
                    <a:pt x="542" y="364"/>
                  </a:cubicBezTo>
                  <a:cubicBezTo>
                    <a:pt x="624" y="298"/>
                    <a:pt x="706" y="249"/>
                    <a:pt x="820" y="249"/>
                  </a:cubicBezTo>
                  <a:close/>
                  <a:moveTo>
                    <a:pt x="783" y="1"/>
                  </a:moveTo>
                  <a:cubicBezTo>
                    <a:pt x="624" y="1"/>
                    <a:pt x="479" y="66"/>
                    <a:pt x="361" y="183"/>
                  </a:cubicBezTo>
                  <a:cubicBezTo>
                    <a:pt x="148" y="413"/>
                    <a:pt x="17" y="708"/>
                    <a:pt x="17" y="1019"/>
                  </a:cubicBezTo>
                  <a:cubicBezTo>
                    <a:pt x="1" y="1609"/>
                    <a:pt x="329" y="2085"/>
                    <a:pt x="771" y="2101"/>
                  </a:cubicBezTo>
                  <a:lnTo>
                    <a:pt x="788" y="2101"/>
                  </a:lnTo>
                  <a:cubicBezTo>
                    <a:pt x="952" y="2101"/>
                    <a:pt x="1115" y="2036"/>
                    <a:pt x="1230" y="1905"/>
                  </a:cubicBezTo>
                  <a:cubicBezTo>
                    <a:pt x="1460" y="1691"/>
                    <a:pt x="1574" y="1380"/>
                    <a:pt x="1574" y="1069"/>
                  </a:cubicBezTo>
                  <a:cubicBezTo>
                    <a:pt x="1591" y="478"/>
                    <a:pt x="1263" y="3"/>
                    <a:pt x="837" y="3"/>
                  </a:cubicBezTo>
                  <a:cubicBezTo>
                    <a:pt x="819" y="1"/>
                    <a:pt x="801" y="1"/>
                    <a:pt x="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7664764" y="3587300"/>
              <a:ext cx="89880" cy="89880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8" y="0"/>
                  </a:moveTo>
                  <a:cubicBezTo>
                    <a:pt x="672" y="0"/>
                    <a:pt x="0" y="672"/>
                    <a:pt x="0" y="1492"/>
                  </a:cubicBezTo>
                  <a:cubicBezTo>
                    <a:pt x="0" y="2328"/>
                    <a:pt x="672" y="3000"/>
                    <a:pt x="1508" y="3000"/>
                  </a:cubicBezTo>
                  <a:cubicBezTo>
                    <a:pt x="2328" y="3000"/>
                    <a:pt x="3000" y="2328"/>
                    <a:pt x="3000" y="1492"/>
                  </a:cubicBezTo>
                  <a:cubicBezTo>
                    <a:pt x="3000" y="672"/>
                    <a:pt x="2328" y="0"/>
                    <a:pt x="1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7644121" y="3582686"/>
              <a:ext cx="114955" cy="98448"/>
            </a:xfrm>
            <a:custGeom>
              <a:avLst/>
              <a:gdLst/>
              <a:ahLst/>
              <a:cxnLst/>
              <a:rect l="l" t="t" r="r" b="b"/>
              <a:pathLst>
                <a:path w="3837" h="3286" extrusionOk="0">
                  <a:moveTo>
                    <a:pt x="2197" y="285"/>
                  </a:moveTo>
                  <a:cubicBezTo>
                    <a:pt x="2935" y="285"/>
                    <a:pt x="3541" y="892"/>
                    <a:pt x="3558" y="1646"/>
                  </a:cubicBezTo>
                  <a:cubicBezTo>
                    <a:pt x="3558" y="2468"/>
                    <a:pt x="2881" y="3011"/>
                    <a:pt x="2179" y="3011"/>
                  </a:cubicBezTo>
                  <a:cubicBezTo>
                    <a:pt x="1845" y="3011"/>
                    <a:pt x="1505" y="2888"/>
                    <a:pt x="1230" y="2613"/>
                  </a:cubicBezTo>
                  <a:cubicBezTo>
                    <a:pt x="378" y="1744"/>
                    <a:pt x="984" y="285"/>
                    <a:pt x="2197" y="285"/>
                  </a:cubicBezTo>
                  <a:close/>
                  <a:moveTo>
                    <a:pt x="2179" y="0"/>
                  </a:moveTo>
                  <a:cubicBezTo>
                    <a:pt x="1776" y="0"/>
                    <a:pt x="1366" y="149"/>
                    <a:pt x="1033" y="482"/>
                  </a:cubicBezTo>
                  <a:cubicBezTo>
                    <a:pt x="1" y="1515"/>
                    <a:pt x="722" y="3285"/>
                    <a:pt x="2197" y="3285"/>
                  </a:cubicBezTo>
                  <a:cubicBezTo>
                    <a:pt x="3099" y="3285"/>
                    <a:pt x="3836" y="2547"/>
                    <a:pt x="3836" y="1646"/>
                  </a:cubicBezTo>
                  <a:cubicBezTo>
                    <a:pt x="3836" y="658"/>
                    <a:pt x="3024" y="0"/>
                    <a:pt x="2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071207" y="1626916"/>
              <a:ext cx="1662344" cy="1299952"/>
            </a:xfrm>
            <a:custGeom>
              <a:avLst/>
              <a:gdLst/>
              <a:ahLst/>
              <a:cxnLst/>
              <a:rect l="l" t="t" r="r" b="b"/>
              <a:pathLst>
                <a:path w="55486" h="43390" extrusionOk="0">
                  <a:moveTo>
                    <a:pt x="30718" y="0"/>
                  </a:moveTo>
                  <a:lnTo>
                    <a:pt x="30718" y="4164"/>
                  </a:lnTo>
                  <a:cubicBezTo>
                    <a:pt x="30718" y="4164"/>
                    <a:pt x="30207" y="4077"/>
                    <a:pt x="29378" y="4077"/>
                  </a:cubicBezTo>
                  <a:cubicBezTo>
                    <a:pt x="26327" y="4077"/>
                    <a:pt x="18969" y="5253"/>
                    <a:pt x="16933" y="16260"/>
                  </a:cubicBezTo>
                  <a:lnTo>
                    <a:pt x="14015" y="28406"/>
                  </a:lnTo>
                  <a:lnTo>
                    <a:pt x="7868" y="37733"/>
                  </a:lnTo>
                  <a:cubicBezTo>
                    <a:pt x="7868" y="37733"/>
                    <a:pt x="7375" y="37633"/>
                    <a:pt x="6626" y="37633"/>
                  </a:cubicBezTo>
                  <a:cubicBezTo>
                    <a:pt x="4785" y="37633"/>
                    <a:pt x="1399" y="38238"/>
                    <a:pt x="0" y="42421"/>
                  </a:cubicBezTo>
                  <a:lnTo>
                    <a:pt x="7163" y="40339"/>
                  </a:lnTo>
                  <a:lnTo>
                    <a:pt x="7163" y="40339"/>
                  </a:lnTo>
                  <a:cubicBezTo>
                    <a:pt x="7163" y="40339"/>
                    <a:pt x="4754" y="43224"/>
                    <a:pt x="5819" y="43388"/>
                  </a:cubicBezTo>
                  <a:cubicBezTo>
                    <a:pt x="5827" y="43389"/>
                    <a:pt x="5836" y="43390"/>
                    <a:pt x="5845" y="43390"/>
                  </a:cubicBezTo>
                  <a:cubicBezTo>
                    <a:pt x="7110" y="43390"/>
                    <a:pt x="21296" y="32350"/>
                    <a:pt x="21768" y="29259"/>
                  </a:cubicBezTo>
                  <a:cubicBezTo>
                    <a:pt x="22243" y="26161"/>
                    <a:pt x="23653" y="20244"/>
                    <a:pt x="23653" y="20244"/>
                  </a:cubicBezTo>
                  <a:lnTo>
                    <a:pt x="25505" y="28308"/>
                  </a:lnTo>
                  <a:lnTo>
                    <a:pt x="41241" y="28308"/>
                  </a:lnTo>
                  <a:lnTo>
                    <a:pt x="42405" y="19932"/>
                  </a:lnTo>
                  <a:lnTo>
                    <a:pt x="42405" y="19932"/>
                  </a:lnTo>
                  <a:cubicBezTo>
                    <a:pt x="42405" y="19934"/>
                    <a:pt x="42225" y="28604"/>
                    <a:pt x="45617" y="34193"/>
                  </a:cubicBezTo>
                  <a:cubicBezTo>
                    <a:pt x="49010" y="39798"/>
                    <a:pt x="49699" y="40290"/>
                    <a:pt x="49699" y="40290"/>
                  </a:cubicBezTo>
                  <a:lnTo>
                    <a:pt x="55485" y="40126"/>
                  </a:lnTo>
                  <a:lnTo>
                    <a:pt x="50092" y="25767"/>
                  </a:lnTo>
                  <a:cubicBezTo>
                    <a:pt x="50092" y="25767"/>
                    <a:pt x="49030" y="4116"/>
                    <a:pt x="37605" y="4116"/>
                  </a:cubicBezTo>
                  <a:cubicBezTo>
                    <a:pt x="36990" y="4116"/>
                    <a:pt x="36345" y="4179"/>
                    <a:pt x="35668" y="4311"/>
                  </a:cubicBezTo>
                  <a:lnTo>
                    <a:pt x="35570" y="0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064826" y="1622482"/>
              <a:ext cx="1674598" cy="1308280"/>
            </a:xfrm>
            <a:custGeom>
              <a:avLst/>
              <a:gdLst/>
              <a:ahLst/>
              <a:cxnLst/>
              <a:rect l="l" t="t" r="r" b="b"/>
              <a:pathLst>
                <a:path w="55895" h="43668" extrusionOk="0">
                  <a:moveTo>
                    <a:pt x="35651" y="279"/>
                  </a:moveTo>
                  <a:lnTo>
                    <a:pt x="35750" y="4623"/>
                  </a:lnTo>
                  <a:lnTo>
                    <a:pt x="35914" y="4590"/>
                  </a:lnTo>
                  <a:cubicBezTo>
                    <a:pt x="36563" y="4465"/>
                    <a:pt x="37194" y="4403"/>
                    <a:pt x="37807" y="4403"/>
                  </a:cubicBezTo>
                  <a:cubicBezTo>
                    <a:pt x="39684" y="4403"/>
                    <a:pt x="41385" y="4990"/>
                    <a:pt x="42880" y="6164"/>
                  </a:cubicBezTo>
                  <a:cubicBezTo>
                    <a:pt x="49371" y="11245"/>
                    <a:pt x="50158" y="25784"/>
                    <a:pt x="50158" y="25932"/>
                  </a:cubicBezTo>
                  <a:lnTo>
                    <a:pt x="55501" y="40143"/>
                  </a:lnTo>
                  <a:lnTo>
                    <a:pt x="49961" y="40291"/>
                  </a:lnTo>
                  <a:cubicBezTo>
                    <a:pt x="49797" y="40127"/>
                    <a:pt x="48912" y="39143"/>
                    <a:pt x="45962" y="34275"/>
                  </a:cubicBezTo>
                  <a:cubicBezTo>
                    <a:pt x="42634" y="28767"/>
                    <a:pt x="42765" y="20162"/>
                    <a:pt x="42765" y="20080"/>
                  </a:cubicBezTo>
                  <a:lnTo>
                    <a:pt x="42487" y="20047"/>
                  </a:lnTo>
                  <a:lnTo>
                    <a:pt x="41339" y="28325"/>
                  </a:lnTo>
                  <a:lnTo>
                    <a:pt x="25817" y="28309"/>
                  </a:lnTo>
                  <a:lnTo>
                    <a:pt x="23866" y="19801"/>
                  </a:lnTo>
                  <a:lnTo>
                    <a:pt x="23735" y="20375"/>
                  </a:lnTo>
                  <a:cubicBezTo>
                    <a:pt x="23719" y="20424"/>
                    <a:pt x="22325" y="26309"/>
                    <a:pt x="21850" y="29390"/>
                  </a:cubicBezTo>
                  <a:cubicBezTo>
                    <a:pt x="21358" y="32505"/>
                    <a:pt x="7147" y="43405"/>
                    <a:pt x="6065" y="43405"/>
                  </a:cubicBezTo>
                  <a:lnTo>
                    <a:pt x="6049" y="43405"/>
                  </a:lnTo>
                  <a:cubicBezTo>
                    <a:pt x="5950" y="43389"/>
                    <a:pt x="5918" y="43339"/>
                    <a:pt x="5901" y="43307"/>
                  </a:cubicBezTo>
                  <a:cubicBezTo>
                    <a:pt x="5754" y="42880"/>
                    <a:pt x="6786" y="41405"/>
                    <a:pt x="7475" y="40569"/>
                  </a:cubicBezTo>
                  <a:lnTo>
                    <a:pt x="7753" y="40225"/>
                  </a:lnTo>
                  <a:lnTo>
                    <a:pt x="410" y="42356"/>
                  </a:lnTo>
                  <a:cubicBezTo>
                    <a:pt x="1824" y="38489"/>
                    <a:pt x="4977" y="37903"/>
                    <a:pt x="6762" y="37903"/>
                  </a:cubicBezTo>
                  <a:cubicBezTo>
                    <a:pt x="7481" y="37903"/>
                    <a:pt x="7978" y="37998"/>
                    <a:pt x="8048" y="38012"/>
                  </a:cubicBezTo>
                  <a:lnTo>
                    <a:pt x="8130" y="38029"/>
                  </a:lnTo>
                  <a:lnTo>
                    <a:pt x="14343" y="28620"/>
                  </a:lnTo>
                  <a:lnTo>
                    <a:pt x="17293" y="16425"/>
                  </a:lnTo>
                  <a:cubicBezTo>
                    <a:pt x="19307" y="5508"/>
                    <a:pt x="26701" y="4362"/>
                    <a:pt x="29669" y="4362"/>
                  </a:cubicBezTo>
                  <a:cubicBezTo>
                    <a:pt x="30423" y="4362"/>
                    <a:pt x="30891" y="4436"/>
                    <a:pt x="30914" y="4443"/>
                  </a:cubicBezTo>
                  <a:lnTo>
                    <a:pt x="31062" y="4459"/>
                  </a:lnTo>
                  <a:lnTo>
                    <a:pt x="31062" y="279"/>
                  </a:lnTo>
                  <a:close/>
                  <a:moveTo>
                    <a:pt x="30800" y="1"/>
                  </a:moveTo>
                  <a:lnTo>
                    <a:pt x="30800" y="4148"/>
                  </a:lnTo>
                  <a:cubicBezTo>
                    <a:pt x="30596" y="4124"/>
                    <a:pt x="30206" y="4089"/>
                    <a:pt x="29680" y="4089"/>
                  </a:cubicBezTo>
                  <a:cubicBezTo>
                    <a:pt x="26642" y="4089"/>
                    <a:pt x="19085" y="5253"/>
                    <a:pt x="17031" y="16376"/>
                  </a:cubicBezTo>
                  <a:lnTo>
                    <a:pt x="14113" y="28489"/>
                  </a:lnTo>
                  <a:lnTo>
                    <a:pt x="8016" y="37717"/>
                  </a:lnTo>
                  <a:cubicBezTo>
                    <a:pt x="7842" y="37691"/>
                    <a:pt x="7438" y="37640"/>
                    <a:pt x="6894" y="37640"/>
                  </a:cubicBezTo>
                  <a:cubicBezTo>
                    <a:pt x="5027" y="37640"/>
                    <a:pt x="1517" y="38241"/>
                    <a:pt x="82" y="42520"/>
                  </a:cubicBezTo>
                  <a:lnTo>
                    <a:pt x="0" y="42766"/>
                  </a:lnTo>
                  <a:lnTo>
                    <a:pt x="6983" y="40733"/>
                  </a:lnTo>
                  <a:lnTo>
                    <a:pt x="6983" y="40733"/>
                  </a:lnTo>
                  <a:cubicBezTo>
                    <a:pt x="6442" y="41422"/>
                    <a:pt x="5442" y="42831"/>
                    <a:pt x="5655" y="43405"/>
                  </a:cubicBezTo>
                  <a:cubicBezTo>
                    <a:pt x="5705" y="43552"/>
                    <a:pt x="5852" y="43651"/>
                    <a:pt x="6016" y="43667"/>
                  </a:cubicBezTo>
                  <a:lnTo>
                    <a:pt x="6049" y="43667"/>
                  </a:lnTo>
                  <a:cubicBezTo>
                    <a:pt x="6786" y="43667"/>
                    <a:pt x="10868" y="40668"/>
                    <a:pt x="14310" y="37799"/>
                  </a:cubicBezTo>
                  <a:cubicBezTo>
                    <a:pt x="16556" y="35930"/>
                    <a:pt x="21817" y="31357"/>
                    <a:pt x="22112" y="29440"/>
                  </a:cubicBezTo>
                  <a:cubicBezTo>
                    <a:pt x="22506" y="26948"/>
                    <a:pt x="23505" y="22555"/>
                    <a:pt x="23866" y="20998"/>
                  </a:cubicBezTo>
                  <a:lnTo>
                    <a:pt x="25587" y="28587"/>
                  </a:lnTo>
                  <a:lnTo>
                    <a:pt x="41569" y="28587"/>
                  </a:lnTo>
                  <a:lnTo>
                    <a:pt x="42536" y="21752"/>
                  </a:lnTo>
                  <a:cubicBezTo>
                    <a:pt x="42667" y="24555"/>
                    <a:pt x="43257" y="30325"/>
                    <a:pt x="45732" y="34422"/>
                  </a:cubicBezTo>
                  <a:cubicBezTo>
                    <a:pt x="49092" y="39979"/>
                    <a:pt x="49797" y="40520"/>
                    <a:pt x="49830" y="40536"/>
                  </a:cubicBezTo>
                  <a:lnTo>
                    <a:pt x="49863" y="40569"/>
                  </a:lnTo>
                  <a:lnTo>
                    <a:pt x="55895" y="40405"/>
                  </a:lnTo>
                  <a:lnTo>
                    <a:pt x="50436" y="25883"/>
                  </a:lnTo>
                  <a:cubicBezTo>
                    <a:pt x="50404" y="25243"/>
                    <a:pt x="49519" y="11016"/>
                    <a:pt x="43044" y="5951"/>
                  </a:cubicBezTo>
                  <a:cubicBezTo>
                    <a:pt x="41493" y="4740"/>
                    <a:pt x="39738" y="4131"/>
                    <a:pt x="37809" y="4131"/>
                  </a:cubicBezTo>
                  <a:cubicBezTo>
                    <a:pt x="37231" y="4131"/>
                    <a:pt x="36637" y="4186"/>
                    <a:pt x="36028" y="4295"/>
                  </a:cubicBezTo>
                  <a:lnTo>
                    <a:pt x="35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993025" y="1629286"/>
              <a:ext cx="141470" cy="93860"/>
            </a:xfrm>
            <a:custGeom>
              <a:avLst/>
              <a:gdLst/>
              <a:ahLst/>
              <a:cxnLst/>
              <a:rect l="l" t="t" r="r" b="b"/>
              <a:pathLst>
                <a:path w="4919" h="3263" extrusionOk="0">
                  <a:moveTo>
                    <a:pt x="1" y="1"/>
                  </a:moveTo>
                  <a:lnTo>
                    <a:pt x="1" y="3263"/>
                  </a:lnTo>
                  <a:cubicBezTo>
                    <a:pt x="1640" y="3033"/>
                    <a:pt x="3279" y="2722"/>
                    <a:pt x="4918" y="2427"/>
                  </a:cubicBezTo>
                  <a:lnTo>
                    <a:pt x="4869" y="1"/>
                  </a:lnTo>
                  <a:close/>
                </a:path>
              </a:pathLst>
            </a:custGeom>
            <a:solidFill>
              <a:srgbClr val="FFA2A1">
                <a:alpha val="44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559820" y="880111"/>
              <a:ext cx="993014" cy="798336"/>
            </a:xfrm>
            <a:custGeom>
              <a:avLst/>
              <a:gdLst/>
              <a:ahLst/>
              <a:cxnLst/>
              <a:rect l="l" t="t" r="r" b="b"/>
              <a:pathLst>
                <a:path w="33145" h="26647" extrusionOk="0">
                  <a:moveTo>
                    <a:pt x="11819" y="0"/>
                  </a:moveTo>
                  <a:cubicBezTo>
                    <a:pt x="10547" y="0"/>
                    <a:pt x="9259" y="455"/>
                    <a:pt x="8114" y="1471"/>
                  </a:cubicBezTo>
                  <a:cubicBezTo>
                    <a:pt x="6034" y="3310"/>
                    <a:pt x="4957" y="7675"/>
                    <a:pt x="7102" y="9711"/>
                  </a:cubicBezTo>
                  <a:lnTo>
                    <a:pt x="7102" y="9711"/>
                  </a:lnTo>
                  <a:cubicBezTo>
                    <a:pt x="6647" y="9546"/>
                    <a:pt x="6156" y="9471"/>
                    <a:pt x="5656" y="9471"/>
                  </a:cubicBezTo>
                  <a:cubicBezTo>
                    <a:pt x="4263" y="9471"/>
                    <a:pt x="2797" y="10051"/>
                    <a:pt x="1837" y="10896"/>
                  </a:cubicBezTo>
                  <a:cubicBezTo>
                    <a:pt x="886" y="11732"/>
                    <a:pt x="1" y="13175"/>
                    <a:pt x="132" y="14502"/>
                  </a:cubicBezTo>
                  <a:cubicBezTo>
                    <a:pt x="443" y="17551"/>
                    <a:pt x="3672" y="18092"/>
                    <a:pt x="5738" y="18846"/>
                  </a:cubicBezTo>
                  <a:cubicBezTo>
                    <a:pt x="4181" y="20715"/>
                    <a:pt x="2705" y="22993"/>
                    <a:pt x="4984" y="25173"/>
                  </a:cubicBezTo>
                  <a:cubicBezTo>
                    <a:pt x="6065" y="26199"/>
                    <a:pt x="7415" y="26646"/>
                    <a:pt x="8781" y="26646"/>
                  </a:cubicBezTo>
                  <a:cubicBezTo>
                    <a:pt x="10603" y="26646"/>
                    <a:pt x="12453" y="25850"/>
                    <a:pt x="13737" y="24567"/>
                  </a:cubicBezTo>
                  <a:lnTo>
                    <a:pt x="19408" y="24567"/>
                  </a:lnTo>
                  <a:cubicBezTo>
                    <a:pt x="20691" y="25850"/>
                    <a:pt x="22542" y="26646"/>
                    <a:pt x="24364" y="26646"/>
                  </a:cubicBezTo>
                  <a:cubicBezTo>
                    <a:pt x="25730" y="26646"/>
                    <a:pt x="27079" y="26199"/>
                    <a:pt x="28161" y="25173"/>
                  </a:cubicBezTo>
                  <a:cubicBezTo>
                    <a:pt x="30439" y="22993"/>
                    <a:pt x="28964" y="20715"/>
                    <a:pt x="27407" y="18846"/>
                  </a:cubicBezTo>
                  <a:cubicBezTo>
                    <a:pt x="29472" y="18092"/>
                    <a:pt x="32701" y="17551"/>
                    <a:pt x="33013" y="14502"/>
                  </a:cubicBezTo>
                  <a:cubicBezTo>
                    <a:pt x="33144" y="13175"/>
                    <a:pt x="32259" y="11732"/>
                    <a:pt x="31292" y="10896"/>
                  </a:cubicBezTo>
                  <a:cubicBezTo>
                    <a:pt x="30341" y="10051"/>
                    <a:pt x="28879" y="9471"/>
                    <a:pt x="27485" y="9471"/>
                  </a:cubicBezTo>
                  <a:cubicBezTo>
                    <a:pt x="26913" y="9471"/>
                    <a:pt x="26352" y="9569"/>
                    <a:pt x="25843" y="9786"/>
                  </a:cubicBezTo>
                  <a:lnTo>
                    <a:pt x="25843" y="9786"/>
                  </a:lnTo>
                  <a:cubicBezTo>
                    <a:pt x="26239" y="9399"/>
                    <a:pt x="26534" y="8913"/>
                    <a:pt x="26686" y="8372"/>
                  </a:cubicBezTo>
                  <a:cubicBezTo>
                    <a:pt x="27243" y="6602"/>
                    <a:pt x="26866" y="4487"/>
                    <a:pt x="26014" y="2881"/>
                  </a:cubicBezTo>
                  <a:cubicBezTo>
                    <a:pt x="25555" y="2012"/>
                    <a:pt x="24834" y="1340"/>
                    <a:pt x="23949" y="931"/>
                  </a:cubicBezTo>
                  <a:cubicBezTo>
                    <a:pt x="23287" y="662"/>
                    <a:pt x="22581" y="524"/>
                    <a:pt x="21874" y="524"/>
                  </a:cubicBezTo>
                  <a:cubicBezTo>
                    <a:pt x="21459" y="524"/>
                    <a:pt x="21044" y="571"/>
                    <a:pt x="20637" y="668"/>
                  </a:cubicBezTo>
                  <a:cubicBezTo>
                    <a:pt x="19654" y="898"/>
                    <a:pt x="18703" y="1291"/>
                    <a:pt x="17835" y="1816"/>
                  </a:cubicBezTo>
                  <a:cubicBezTo>
                    <a:pt x="17769" y="1848"/>
                    <a:pt x="16740" y="2518"/>
                    <a:pt x="16753" y="2537"/>
                  </a:cubicBezTo>
                  <a:lnTo>
                    <a:pt x="16753" y="2537"/>
                  </a:lnTo>
                  <a:cubicBezTo>
                    <a:pt x="15472" y="956"/>
                    <a:pt x="13663" y="0"/>
                    <a:pt x="11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535283" y="860247"/>
              <a:ext cx="1060753" cy="838512"/>
            </a:xfrm>
            <a:custGeom>
              <a:avLst/>
              <a:gdLst/>
              <a:ahLst/>
              <a:cxnLst/>
              <a:rect l="l" t="t" r="r" b="b"/>
              <a:pathLst>
                <a:path w="35406" h="27988" extrusionOk="0">
                  <a:moveTo>
                    <a:pt x="18069" y="3676"/>
                  </a:moveTo>
                  <a:cubicBezTo>
                    <a:pt x="18006" y="3720"/>
                    <a:pt x="17979" y="3761"/>
                    <a:pt x="17988" y="3761"/>
                  </a:cubicBezTo>
                  <a:cubicBezTo>
                    <a:pt x="17994" y="3761"/>
                    <a:pt x="18021" y="3738"/>
                    <a:pt x="18069" y="3676"/>
                  </a:cubicBezTo>
                  <a:close/>
                  <a:moveTo>
                    <a:pt x="12680" y="1345"/>
                  </a:moveTo>
                  <a:cubicBezTo>
                    <a:pt x="12823" y="1345"/>
                    <a:pt x="12967" y="1351"/>
                    <a:pt x="13113" y="1364"/>
                  </a:cubicBezTo>
                  <a:cubicBezTo>
                    <a:pt x="14703" y="1512"/>
                    <a:pt x="16096" y="2479"/>
                    <a:pt x="17096" y="3692"/>
                  </a:cubicBezTo>
                  <a:cubicBezTo>
                    <a:pt x="17207" y="3828"/>
                    <a:pt x="17362" y="3888"/>
                    <a:pt x="17522" y="3888"/>
                  </a:cubicBezTo>
                  <a:cubicBezTo>
                    <a:pt x="17766" y="3888"/>
                    <a:pt x="18024" y="3752"/>
                    <a:pt x="18162" y="3544"/>
                  </a:cubicBezTo>
                  <a:lnTo>
                    <a:pt x="18162" y="3544"/>
                  </a:lnTo>
                  <a:cubicBezTo>
                    <a:pt x="18125" y="3600"/>
                    <a:pt x="18094" y="3644"/>
                    <a:pt x="18069" y="3676"/>
                  </a:cubicBezTo>
                  <a:lnTo>
                    <a:pt x="18069" y="3676"/>
                  </a:lnTo>
                  <a:cubicBezTo>
                    <a:pt x="18078" y="3670"/>
                    <a:pt x="18087" y="3665"/>
                    <a:pt x="18096" y="3659"/>
                  </a:cubicBezTo>
                  <a:cubicBezTo>
                    <a:pt x="18178" y="3610"/>
                    <a:pt x="18260" y="3544"/>
                    <a:pt x="18342" y="3479"/>
                  </a:cubicBezTo>
                  <a:lnTo>
                    <a:pt x="18801" y="3183"/>
                  </a:lnTo>
                  <a:cubicBezTo>
                    <a:pt x="19244" y="2905"/>
                    <a:pt x="19719" y="2659"/>
                    <a:pt x="20211" y="2446"/>
                  </a:cubicBezTo>
                  <a:cubicBezTo>
                    <a:pt x="21015" y="2104"/>
                    <a:pt x="21905" y="1867"/>
                    <a:pt x="22787" y="1867"/>
                  </a:cubicBezTo>
                  <a:cubicBezTo>
                    <a:pt x="23343" y="1867"/>
                    <a:pt x="23897" y="1962"/>
                    <a:pt x="24423" y="2184"/>
                  </a:cubicBezTo>
                  <a:cubicBezTo>
                    <a:pt x="24423" y="2184"/>
                    <a:pt x="24423" y="2184"/>
                    <a:pt x="24423" y="2184"/>
                  </a:cubicBezTo>
                  <a:lnTo>
                    <a:pt x="24423" y="2184"/>
                  </a:lnTo>
                  <a:cubicBezTo>
                    <a:pt x="24445" y="2195"/>
                    <a:pt x="24467" y="2206"/>
                    <a:pt x="24489" y="2215"/>
                  </a:cubicBezTo>
                  <a:lnTo>
                    <a:pt x="24489" y="2215"/>
                  </a:lnTo>
                  <a:cubicBezTo>
                    <a:pt x="26034" y="2983"/>
                    <a:pt x="26754" y="4600"/>
                    <a:pt x="27013" y="6249"/>
                  </a:cubicBezTo>
                  <a:cubicBezTo>
                    <a:pt x="27196" y="7410"/>
                    <a:pt x="27098" y="8977"/>
                    <a:pt x="26264" y="9898"/>
                  </a:cubicBezTo>
                  <a:lnTo>
                    <a:pt x="26264" y="9898"/>
                  </a:lnTo>
                  <a:cubicBezTo>
                    <a:pt x="25870" y="10081"/>
                    <a:pt x="25498" y="10327"/>
                    <a:pt x="25161" y="10641"/>
                  </a:cubicBezTo>
                  <a:cubicBezTo>
                    <a:pt x="24756" y="11032"/>
                    <a:pt x="25091" y="11817"/>
                    <a:pt x="25614" y="11817"/>
                  </a:cubicBezTo>
                  <a:cubicBezTo>
                    <a:pt x="25684" y="11817"/>
                    <a:pt x="25758" y="11803"/>
                    <a:pt x="25833" y="11772"/>
                  </a:cubicBezTo>
                  <a:cubicBezTo>
                    <a:pt x="26285" y="11586"/>
                    <a:pt x="26671" y="11335"/>
                    <a:pt x="26998" y="11035"/>
                  </a:cubicBezTo>
                  <a:lnTo>
                    <a:pt x="26998" y="11035"/>
                  </a:lnTo>
                  <a:cubicBezTo>
                    <a:pt x="27409" y="10866"/>
                    <a:pt x="27854" y="10790"/>
                    <a:pt x="28309" y="10790"/>
                  </a:cubicBezTo>
                  <a:cubicBezTo>
                    <a:pt x="29714" y="10790"/>
                    <a:pt x="31212" y="11517"/>
                    <a:pt x="32078" y="12477"/>
                  </a:cubicBezTo>
                  <a:cubicBezTo>
                    <a:pt x="32914" y="13428"/>
                    <a:pt x="33422" y="14690"/>
                    <a:pt x="32947" y="15936"/>
                  </a:cubicBezTo>
                  <a:cubicBezTo>
                    <a:pt x="32603" y="16805"/>
                    <a:pt x="31849" y="17362"/>
                    <a:pt x="31045" y="17755"/>
                  </a:cubicBezTo>
                  <a:cubicBezTo>
                    <a:pt x="30078" y="18247"/>
                    <a:pt x="29029" y="18493"/>
                    <a:pt x="28029" y="18854"/>
                  </a:cubicBezTo>
                  <a:cubicBezTo>
                    <a:pt x="27538" y="19001"/>
                    <a:pt x="27374" y="19624"/>
                    <a:pt x="27734" y="20001"/>
                  </a:cubicBezTo>
                  <a:cubicBezTo>
                    <a:pt x="28554" y="20984"/>
                    <a:pt x="29619" y="22296"/>
                    <a:pt x="29439" y="23689"/>
                  </a:cubicBezTo>
                  <a:cubicBezTo>
                    <a:pt x="29259" y="25099"/>
                    <a:pt x="27767" y="26131"/>
                    <a:pt x="26472" y="26475"/>
                  </a:cubicBezTo>
                  <a:cubicBezTo>
                    <a:pt x="26032" y="26578"/>
                    <a:pt x="25585" y="26629"/>
                    <a:pt x="25137" y="26629"/>
                  </a:cubicBezTo>
                  <a:cubicBezTo>
                    <a:pt x="24301" y="26629"/>
                    <a:pt x="23465" y="26451"/>
                    <a:pt x="22686" y="26098"/>
                  </a:cubicBezTo>
                  <a:cubicBezTo>
                    <a:pt x="22063" y="25836"/>
                    <a:pt x="21489" y="25459"/>
                    <a:pt x="20981" y="25017"/>
                  </a:cubicBezTo>
                  <a:cubicBezTo>
                    <a:pt x="20670" y="24738"/>
                    <a:pt x="20440" y="24558"/>
                    <a:pt x="20030" y="24541"/>
                  </a:cubicBezTo>
                  <a:cubicBezTo>
                    <a:pt x="19484" y="24536"/>
                    <a:pt x="18938" y="24534"/>
                    <a:pt x="18391" y="24534"/>
                  </a:cubicBezTo>
                  <a:cubicBezTo>
                    <a:pt x="17299" y="24534"/>
                    <a:pt x="16206" y="24541"/>
                    <a:pt x="15113" y="24541"/>
                  </a:cubicBezTo>
                  <a:lnTo>
                    <a:pt x="14556" y="24541"/>
                  </a:lnTo>
                  <a:cubicBezTo>
                    <a:pt x="14228" y="24574"/>
                    <a:pt x="14064" y="24754"/>
                    <a:pt x="13834" y="24967"/>
                  </a:cubicBezTo>
                  <a:cubicBezTo>
                    <a:pt x="13572" y="25213"/>
                    <a:pt x="13294" y="25426"/>
                    <a:pt x="12982" y="25607"/>
                  </a:cubicBezTo>
                  <a:cubicBezTo>
                    <a:pt x="11950" y="26285"/>
                    <a:pt x="10730" y="26644"/>
                    <a:pt x="9485" y="26644"/>
                  </a:cubicBezTo>
                  <a:cubicBezTo>
                    <a:pt x="9405" y="26644"/>
                    <a:pt x="9325" y="26642"/>
                    <a:pt x="9245" y="26639"/>
                  </a:cubicBezTo>
                  <a:cubicBezTo>
                    <a:pt x="7737" y="26557"/>
                    <a:pt x="5983" y="25672"/>
                    <a:pt x="5442" y="24181"/>
                  </a:cubicBezTo>
                  <a:cubicBezTo>
                    <a:pt x="4868" y="22656"/>
                    <a:pt x="6131" y="21116"/>
                    <a:pt x="7032" y="20017"/>
                  </a:cubicBezTo>
                  <a:cubicBezTo>
                    <a:pt x="7393" y="19640"/>
                    <a:pt x="7229" y="19017"/>
                    <a:pt x="6737" y="18870"/>
                  </a:cubicBezTo>
                  <a:cubicBezTo>
                    <a:pt x="5098" y="18280"/>
                    <a:pt x="2869" y="17919"/>
                    <a:pt x="1951" y="16247"/>
                  </a:cubicBezTo>
                  <a:cubicBezTo>
                    <a:pt x="705" y="13953"/>
                    <a:pt x="3049" y="11576"/>
                    <a:pt x="5147" y="11018"/>
                  </a:cubicBezTo>
                  <a:cubicBezTo>
                    <a:pt x="5577" y="10899"/>
                    <a:pt x="6033" y="10828"/>
                    <a:pt x="6483" y="10828"/>
                  </a:cubicBezTo>
                  <a:cubicBezTo>
                    <a:pt x="6880" y="10828"/>
                    <a:pt x="7273" y="10883"/>
                    <a:pt x="7640" y="11011"/>
                  </a:cubicBezTo>
                  <a:lnTo>
                    <a:pt x="7640" y="11011"/>
                  </a:lnTo>
                  <a:cubicBezTo>
                    <a:pt x="8019" y="11332"/>
                    <a:pt x="8455" y="11591"/>
                    <a:pt x="8933" y="11772"/>
                  </a:cubicBezTo>
                  <a:cubicBezTo>
                    <a:pt x="9009" y="11803"/>
                    <a:pt x="9082" y="11817"/>
                    <a:pt x="9152" y="11817"/>
                  </a:cubicBezTo>
                  <a:cubicBezTo>
                    <a:pt x="9675" y="11817"/>
                    <a:pt x="10008" y="11032"/>
                    <a:pt x="9589" y="10641"/>
                  </a:cubicBezTo>
                  <a:cubicBezTo>
                    <a:pt x="9210" y="10286"/>
                    <a:pt x="8784" y="10017"/>
                    <a:pt x="8329" y="9826"/>
                  </a:cubicBezTo>
                  <a:lnTo>
                    <a:pt x="8329" y="9826"/>
                  </a:lnTo>
                  <a:cubicBezTo>
                    <a:pt x="7238" y="8712"/>
                    <a:pt x="7272" y="6787"/>
                    <a:pt x="7737" y="5314"/>
                  </a:cubicBezTo>
                  <a:cubicBezTo>
                    <a:pt x="8448" y="3103"/>
                    <a:pt x="10311" y="1345"/>
                    <a:pt x="12680" y="1345"/>
                  </a:cubicBezTo>
                  <a:close/>
                  <a:moveTo>
                    <a:pt x="12673" y="0"/>
                  </a:moveTo>
                  <a:cubicBezTo>
                    <a:pt x="11327" y="0"/>
                    <a:pt x="10010" y="433"/>
                    <a:pt x="8933" y="1266"/>
                  </a:cubicBezTo>
                  <a:cubicBezTo>
                    <a:pt x="6803" y="2872"/>
                    <a:pt x="5672" y="5888"/>
                    <a:pt x="6180" y="8494"/>
                  </a:cubicBezTo>
                  <a:cubicBezTo>
                    <a:pt x="6242" y="8832"/>
                    <a:pt x="6343" y="9155"/>
                    <a:pt x="6478" y="9460"/>
                  </a:cubicBezTo>
                  <a:lnTo>
                    <a:pt x="6478" y="9460"/>
                  </a:lnTo>
                  <a:cubicBezTo>
                    <a:pt x="6459" y="9460"/>
                    <a:pt x="6440" y="9460"/>
                    <a:pt x="6421" y="9460"/>
                  </a:cubicBezTo>
                  <a:cubicBezTo>
                    <a:pt x="4718" y="9460"/>
                    <a:pt x="2950" y="10229"/>
                    <a:pt x="1820" y="11428"/>
                  </a:cubicBezTo>
                  <a:cubicBezTo>
                    <a:pt x="705" y="12608"/>
                    <a:pt x="0" y="14215"/>
                    <a:pt x="361" y="15854"/>
                  </a:cubicBezTo>
                  <a:cubicBezTo>
                    <a:pt x="656" y="17116"/>
                    <a:pt x="1541" y="18100"/>
                    <a:pt x="2639" y="18739"/>
                  </a:cubicBezTo>
                  <a:cubicBezTo>
                    <a:pt x="3508" y="19241"/>
                    <a:pt x="4459" y="19550"/>
                    <a:pt x="5404" y="19859"/>
                  </a:cubicBezTo>
                  <a:lnTo>
                    <a:pt x="5404" y="19859"/>
                  </a:lnTo>
                  <a:cubicBezTo>
                    <a:pt x="4849" y="20591"/>
                    <a:pt x="4358" y="21376"/>
                    <a:pt x="4098" y="22263"/>
                  </a:cubicBezTo>
                  <a:cubicBezTo>
                    <a:pt x="3737" y="23525"/>
                    <a:pt x="4032" y="24886"/>
                    <a:pt x="4885" y="25869"/>
                  </a:cubicBezTo>
                  <a:cubicBezTo>
                    <a:pt x="6065" y="27303"/>
                    <a:pt x="7830" y="27984"/>
                    <a:pt x="9620" y="27984"/>
                  </a:cubicBezTo>
                  <a:cubicBezTo>
                    <a:pt x="10265" y="27984"/>
                    <a:pt x="10914" y="27895"/>
                    <a:pt x="11540" y="27721"/>
                  </a:cubicBezTo>
                  <a:cubicBezTo>
                    <a:pt x="12759" y="27386"/>
                    <a:pt x="13879" y="26767"/>
                    <a:pt x="14820" y="25918"/>
                  </a:cubicBezTo>
                  <a:lnTo>
                    <a:pt x="19943" y="25918"/>
                  </a:lnTo>
                  <a:cubicBezTo>
                    <a:pt x="21365" y="27215"/>
                    <a:pt x="23256" y="27988"/>
                    <a:pt x="25176" y="27988"/>
                  </a:cubicBezTo>
                  <a:cubicBezTo>
                    <a:pt x="25542" y="27988"/>
                    <a:pt x="25910" y="27959"/>
                    <a:pt x="26276" y="27902"/>
                  </a:cubicBezTo>
                  <a:cubicBezTo>
                    <a:pt x="28701" y="27525"/>
                    <a:pt x="31177" y="25426"/>
                    <a:pt x="30767" y="22771"/>
                  </a:cubicBezTo>
                  <a:cubicBezTo>
                    <a:pt x="30593" y="21676"/>
                    <a:pt x="30003" y="20724"/>
                    <a:pt x="29335" y="19855"/>
                  </a:cubicBezTo>
                  <a:lnTo>
                    <a:pt x="29335" y="19855"/>
                  </a:lnTo>
                  <a:cubicBezTo>
                    <a:pt x="31320" y="19186"/>
                    <a:pt x="33437" y="18479"/>
                    <a:pt x="34242" y="16362"/>
                  </a:cubicBezTo>
                  <a:cubicBezTo>
                    <a:pt x="35405" y="13280"/>
                    <a:pt x="32570" y="10281"/>
                    <a:pt x="29734" y="9625"/>
                  </a:cubicBezTo>
                  <a:cubicBezTo>
                    <a:pt x="29273" y="9522"/>
                    <a:pt x="28802" y="9465"/>
                    <a:pt x="28336" y="9465"/>
                  </a:cubicBezTo>
                  <a:cubicBezTo>
                    <a:pt x="28240" y="9465"/>
                    <a:pt x="28145" y="9468"/>
                    <a:pt x="28050" y="9473"/>
                  </a:cubicBezTo>
                  <a:lnTo>
                    <a:pt x="28050" y="9473"/>
                  </a:lnTo>
                  <a:cubicBezTo>
                    <a:pt x="28424" y="8527"/>
                    <a:pt x="28517" y="7438"/>
                    <a:pt x="28390" y="6396"/>
                  </a:cubicBezTo>
                  <a:cubicBezTo>
                    <a:pt x="28145" y="4244"/>
                    <a:pt x="27171" y="2011"/>
                    <a:pt x="25129" y="1036"/>
                  </a:cubicBezTo>
                  <a:lnTo>
                    <a:pt x="25129" y="1036"/>
                  </a:lnTo>
                  <a:cubicBezTo>
                    <a:pt x="25118" y="1030"/>
                    <a:pt x="25107" y="1025"/>
                    <a:pt x="25095" y="1020"/>
                  </a:cubicBezTo>
                  <a:lnTo>
                    <a:pt x="25095" y="1020"/>
                  </a:lnTo>
                  <a:cubicBezTo>
                    <a:pt x="25095" y="1020"/>
                    <a:pt x="25095" y="1020"/>
                    <a:pt x="25095" y="1020"/>
                  </a:cubicBezTo>
                  <a:cubicBezTo>
                    <a:pt x="25071" y="1008"/>
                    <a:pt x="25047" y="998"/>
                    <a:pt x="25022" y="989"/>
                  </a:cubicBezTo>
                  <a:lnTo>
                    <a:pt x="25022" y="989"/>
                  </a:lnTo>
                  <a:cubicBezTo>
                    <a:pt x="24272" y="679"/>
                    <a:pt x="23503" y="539"/>
                    <a:pt x="22733" y="539"/>
                  </a:cubicBezTo>
                  <a:cubicBezTo>
                    <a:pt x="21758" y="539"/>
                    <a:pt x="20781" y="763"/>
                    <a:pt x="19834" y="1151"/>
                  </a:cubicBezTo>
                  <a:cubicBezTo>
                    <a:pt x="19211" y="1397"/>
                    <a:pt x="18604" y="1708"/>
                    <a:pt x="18047" y="2069"/>
                  </a:cubicBezTo>
                  <a:cubicBezTo>
                    <a:pt x="17932" y="2140"/>
                    <a:pt x="17799" y="2214"/>
                    <a:pt x="17666" y="2293"/>
                  </a:cubicBezTo>
                  <a:lnTo>
                    <a:pt x="17666" y="2293"/>
                  </a:lnTo>
                  <a:cubicBezTo>
                    <a:pt x="16636" y="1207"/>
                    <a:pt x="15283" y="378"/>
                    <a:pt x="13802" y="102"/>
                  </a:cubicBezTo>
                  <a:cubicBezTo>
                    <a:pt x="13426" y="34"/>
                    <a:pt x="13049" y="0"/>
                    <a:pt x="1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6763636" y="1162661"/>
              <a:ext cx="579001" cy="515007"/>
            </a:xfrm>
            <a:custGeom>
              <a:avLst/>
              <a:gdLst/>
              <a:ahLst/>
              <a:cxnLst/>
              <a:rect l="l" t="t" r="r" b="b"/>
              <a:pathLst>
                <a:path w="19326" h="17190" extrusionOk="0">
                  <a:moveTo>
                    <a:pt x="9512" y="1"/>
                  </a:moveTo>
                  <a:cubicBezTo>
                    <a:pt x="9434" y="1"/>
                    <a:pt x="9356" y="3"/>
                    <a:pt x="9278" y="7"/>
                  </a:cubicBezTo>
                  <a:cubicBezTo>
                    <a:pt x="5819" y="170"/>
                    <a:pt x="3180" y="3973"/>
                    <a:pt x="3262" y="8563"/>
                  </a:cubicBezTo>
                  <a:cubicBezTo>
                    <a:pt x="2849" y="8210"/>
                    <a:pt x="2355" y="8018"/>
                    <a:pt x="1880" y="8018"/>
                  </a:cubicBezTo>
                  <a:cubicBezTo>
                    <a:pt x="1582" y="8018"/>
                    <a:pt x="1292" y="8094"/>
                    <a:pt x="1033" y="8251"/>
                  </a:cubicBezTo>
                  <a:cubicBezTo>
                    <a:pt x="180" y="8792"/>
                    <a:pt x="0" y="10054"/>
                    <a:pt x="639" y="11071"/>
                  </a:cubicBezTo>
                  <a:cubicBezTo>
                    <a:pt x="1084" y="11778"/>
                    <a:pt x="1814" y="12175"/>
                    <a:pt x="2505" y="12175"/>
                  </a:cubicBezTo>
                  <a:cubicBezTo>
                    <a:pt x="2807" y="12175"/>
                    <a:pt x="3101" y="12099"/>
                    <a:pt x="3360" y="11939"/>
                  </a:cubicBezTo>
                  <a:cubicBezTo>
                    <a:pt x="3492" y="11841"/>
                    <a:pt x="3623" y="11726"/>
                    <a:pt x="3721" y="11595"/>
                  </a:cubicBezTo>
                  <a:cubicBezTo>
                    <a:pt x="4710" y="14882"/>
                    <a:pt x="7143" y="17190"/>
                    <a:pt x="9887" y="17190"/>
                  </a:cubicBezTo>
                  <a:cubicBezTo>
                    <a:pt x="9962" y="17190"/>
                    <a:pt x="10038" y="17188"/>
                    <a:pt x="10114" y="17185"/>
                  </a:cubicBezTo>
                  <a:cubicBezTo>
                    <a:pt x="12949" y="17037"/>
                    <a:pt x="15211" y="14496"/>
                    <a:pt x="15916" y="11087"/>
                  </a:cubicBezTo>
                  <a:cubicBezTo>
                    <a:pt x="16047" y="11218"/>
                    <a:pt x="16211" y="11317"/>
                    <a:pt x="16375" y="11382"/>
                  </a:cubicBezTo>
                  <a:cubicBezTo>
                    <a:pt x="16567" y="11458"/>
                    <a:pt x="16765" y="11494"/>
                    <a:pt x="16963" y="11494"/>
                  </a:cubicBezTo>
                  <a:cubicBezTo>
                    <a:pt x="17748" y="11494"/>
                    <a:pt x="18530" y="10928"/>
                    <a:pt x="18883" y="10038"/>
                  </a:cubicBezTo>
                  <a:cubicBezTo>
                    <a:pt x="19326" y="8907"/>
                    <a:pt x="18916" y="7710"/>
                    <a:pt x="17981" y="7333"/>
                  </a:cubicBezTo>
                  <a:cubicBezTo>
                    <a:pt x="17788" y="7267"/>
                    <a:pt x="17588" y="7235"/>
                    <a:pt x="17391" y="7235"/>
                  </a:cubicBezTo>
                  <a:cubicBezTo>
                    <a:pt x="16905" y="7235"/>
                    <a:pt x="16430" y="7431"/>
                    <a:pt x="16080" y="7792"/>
                  </a:cubicBezTo>
                  <a:cubicBezTo>
                    <a:pt x="15680" y="3388"/>
                    <a:pt x="12838" y="1"/>
                    <a:pt x="9512" y="1"/>
                  </a:cubicBez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6764115" y="1158916"/>
              <a:ext cx="581967" cy="522527"/>
            </a:xfrm>
            <a:custGeom>
              <a:avLst/>
              <a:gdLst/>
              <a:ahLst/>
              <a:cxnLst/>
              <a:rect l="l" t="t" r="r" b="b"/>
              <a:pathLst>
                <a:path w="19425" h="17441" extrusionOk="0">
                  <a:moveTo>
                    <a:pt x="9510" y="257"/>
                  </a:moveTo>
                  <a:cubicBezTo>
                    <a:pt x="12740" y="257"/>
                    <a:pt x="15533" y="3579"/>
                    <a:pt x="15933" y="7934"/>
                  </a:cubicBezTo>
                  <a:lnTo>
                    <a:pt x="15966" y="8212"/>
                  </a:lnTo>
                  <a:lnTo>
                    <a:pt x="16162" y="8016"/>
                  </a:lnTo>
                  <a:cubicBezTo>
                    <a:pt x="16488" y="7678"/>
                    <a:pt x="16922" y="7498"/>
                    <a:pt x="17369" y="7498"/>
                  </a:cubicBezTo>
                  <a:cubicBezTo>
                    <a:pt x="17551" y="7498"/>
                    <a:pt x="17736" y="7528"/>
                    <a:pt x="17916" y="7590"/>
                  </a:cubicBezTo>
                  <a:cubicBezTo>
                    <a:pt x="18342" y="7770"/>
                    <a:pt x="18670" y="8131"/>
                    <a:pt x="18801" y="8573"/>
                  </a:cubicBezTo>
                  <a:cubicBezTo>
                    <a:pt x="19113" y="9622"/>
                    <a:pt x="18670" y="10737"/>
                    <a:pt x="17736" y="11278"/>
                  </a:cubicBezTo>
                  <a:cubicBezTo>
                    <a:pt x="17494" y="11423"/>
                    <a:pt x="17229" y="11494"/>
                    <a:pt x="16962" y="11494"/>
                  </a:cubicBezTo>
                  <a:cubicBezTo>
                    <a:pt x="16776" y="11494"/>
                    <a:pt x="16590" y="11460"/>
                    <a:pt x="16408" y="11392"/>
                  </a:cubicBezTo>
                  <a:cubicBezTo>
                    <a:pt x="16244" y="11327"/>
                    <a:pt x="16113" y="11228"/>
                    <a:pt x="15982" y="11114"/>
                  </a:cubicBezTo>
                  <a:lnTo>
                    <a:pt x="15802" y="10950"/>
                  </a:lnTo>
                  <a:lnTo>
                    <a:pt x="15753" y="11196"/>
                  </a:lnTo>
                  <a:cubicBezTo>
                    <a:pt x="15048" y="14638"/>
                    <a:pt x="12802" y="17047"/>
                    <a:pt x="10081" y="17179"/>
                  </a:cubicBezTo>
                  <a:cubicBezTo>
                    <a:pt x="10005" y="17182"/>
                    <a:pt x="9929" y="17184"/>
                    <a:pt x="9853" y="17184"/>
                  </a:cubicBezTo>
                  <a:cubicBezTo>
                    <a:pt x="7237" y="17184"/>
                    <a:pt x="4840" y="15001"/>
                    <a:pt x="3836" y="11687"/>
                  </a:cubicBezTo>
                  <a:lnTo>
                    <a:pt x="3771" y="11442"/>
                  </a:lnTo>
                  <a:lnTo>
                    <a:pt x="3607" y="11638"/>
                  </a:lnTo>
                  <a:cubicBezTo>
                    <a:pt x="3508" y="11753"/>
                    <a:pt x="3394" y="11868"/>
                    <a:pt x="3262" y="11950"/>
                  </a:cubicBezTo>
                  <a:cubicBezTo>
                    <a:pt x="3023" y="12100"/>
                    <a:pt x="2746" y="12176"/>
                    <a:pt x="2467" y="12176"/>
                  </a:cubicBezTo>
                  <a:cubicBezTo>
                    <a:pt x="2288" y="12176"/>
                    <a:pt x="2108" y="12145"/>
                    <a:pt x="1935" y="12081"/>
                  </a:cubicBezTo>
                  <a:cubicBezTo>
                    <a:pt x="918" y="11720"/>
                    <a:pt x="279" y="10704"/>
                    <a:pt x="394" y="9622"/>
                  </a:cubicBezTo>
                  <a:cubicBezTo>
                    <a:pt x="443" y="9163"/>
                    <a:pt x="689" y="8753"/>
                    <a:pt x="1082" y="8491"/>
                  </a:cubicBezTo>
                  <a:cubicBezTo>
                    <a:pt x="1320" y="8344"/>
                    <a:pt x="1589" y="8271"/>
                    <a:pt x="1868" y="8271"/>
                  </a:cubicBezTo>
                  <a:cubicBezTo>
                    <a:pt x="2302" y="8271"/>
                    <a:pt x="2758" y="8447"/>
                    <a:pt x="3148" y="8786"/>
                  </a:cubicBezTo>
                  <a:lnTo>
                    <a:pt x="3377" y="8999"/>
                  </a:lnTo>
                  <a:lnTo>
                    <a:pt x="3377" y="8688"/>
                  </a:lnTo>
                  <a:cubicBezTo>
                    <a:pt x="3295" y="4131"/>
                    <a:pt x="5885" y="427"/>
                    <a:pt x="9278" y="263"/>
                  </a:cubicBezTo>
                  <a:cubicBezTo>
                    <a:pt x="9356" y="259"/>
                    <a:pt x="9433" y="257"/>
                    <a:pt x="9510" y="257"/>
                  </a:cubicBezTo>
                  <a:close/>
                  <a:moveTo>
                    <a:pt x="9262" y="0"/>
                  </a:moveTo>
                  <a:cubicBezTo>
                    <a:pt x="5787" y="164"/>
                    <a:pt x="3131" y="3836"/>
                    <a:pt x="3115" y="8426"/>
                  </a:cubicBezTo>
                  <a:cubicBezTo>
                    <a:pt x="2721" y="8151"/>
                    <a:pt x="2286" y="8009"/>
                    <a:pt x="1870" y="8009"/>
                  </a:cubicBezTo>
                  <a:cubicBezTo>
                    <a:pt x="1542" y="8009"/>
                    <a:pt x="1226" y="8097"/>
                    <a:pt x="951" y="8278"/>
                  </a:cubicBezTo>
                  <a:cubicBezTo>
                    <a:pt x="492" y="8573"/>
                    <a:pt x="181" y="9048"/>
                    <a:pt x="132" y="9606"/>
                  </a:cubicBezTo>
                  <a:cubicBezTo>
                    <a:pt x="1" y="10802"/>
                    <a:pt x="722" y="11950"/>
                    <a:pt x="1869" y="12343"/>
                  </a:cubicBezTo>
                  <a:cubicBezTo>
                    <a:pt x="2060" y="12411"/>
                    <a:pt x="2261" y="12444"/>
                    <a:pt x="2461" y="12444"/>
                  </a:cubicBezTo>
                  <a:cubicBezTo>
                    <a:pt x="2793" y="12444"/>
                    <a:pt x="3124" y="12353"/>
                    <a:pt x="3410" y="12179"/>
                  </a:cubicBezTo>
                  <a:cubicBezTo>
                    <a:pt x="3492" y="12130"/>
                    <a:pt x="3574" y="12064"/>
                    <a:pt x="3656" y="11982"/>
                  </a:cubicBezTo>
                  <a:cubicBezTo>
                    <a:pt x="4738" y="15294"/>
                    <a:pt x="7180" y="17441"/>
                    <a:pt x="9852" y="17441"/>
                  </a:cubicBezTo>
                  <a:lnTo>
                    <a:pt x="10098" y="17441"/>
                  </a:lnTo>
                  <a:cubicBezTo>
                    <a:pt x="12851" y="17310"/>
                    <a:pt x="15195" y="14917"/>
                    <a:pt x="15982" y="11458"/>
                  </a:cubicBezTo>
                  <a:cubicBezTo>
                    <a:pt x="16080" y="11524"/>
                    <a:pt x="16195" y="11589"/>
                    <a:pt x="16326" y="11638"/>
                  </a:cubicBezTo>
                  <a:cubicBezTo>
                    <a:pt x="16532" y="11718"/>
                    <a:pt x="16746" y="11757"/>
                    <a:pt x="16960" y="11757"/>
                  </a:cubicBezTo>
                  <a:cubicBezTo>
                    <a:pt x="17273" y="11757"/>
                    <a:pt x="17585" y="11673"/>
                    <a:pt x="17867" y="11507"/>
                  </a:cubicBezTo>
                  <a:cubicBezTo>
                    <a:pt x="18933" y="10901"/>
                    <a:pt x="19424" y="9655"/>
                    <a:pt x="19064" y="8491"/>
                  </a:cubicBezTo>
                  <a:cubicBezTo>
                    <a:pt x="18900" y="7967"/>
                    <a:pt x="18506" y="7557"/>
                    <a:pt x="18015" y="7344"/>
                  </a:cubicBezTo>
                  <a:cubicBezTo>
                    <a:pt x="17809" y="7273"/>
                    <a:pt x="17594" y="7239"/>
                    <a:pt x="17380" y="7239"/>
                  </a:cubicBezTo>
                  <a:cubicBezTo>
                    <a:pt x="16947" y="7239"/>
                    <a:pt x="16519" y="7381"/>
                    <a:pt x="16179" y="7655"/>
                  </a:cubicBezTo>
                  <a:cubicBezTo>
                    <a:pt x="15687" y="3279"/>
                    <a:pt x="12802" y="0"/>
                    <a:pt x="9491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7104427" y="1448746"/>
              <a:ext cx="106117" cy="100035"/>
            </a:xfrm>
            <a:custGeom>
              <a:avLst/>
              <a:gdLst/>
              <a:ahLst/>
              <a:cxnLst/>
              <a:rect l="l" t="t" r="r" b="b"/>
              <a:pathLst>
                <a:path w="3542" h="3339" extrusionOk="0">
                  <a:moveTo>
                    <a:pt x="1771" y="0"/>
                  </a:moveTo>
                  <a:cubicBezTo>
                    <a:pt x="1701" y="0"/>
                    <a:pt x="1630" y="5"/>
                    <a:pt x="1558" y="14"/>
                  </a:cubicBezTo>
                  <a:cubicBezTo>
                    <a:pt x="656" y="128"/>
                    <a:pt x="1" y="964"/>
                    <a:pt x="115" y="1882"/>
                  </a:cubicBezTo>
                  <a:cubicBezTo>
                    <a:pt x="236" y="2729"/>
                    <a:pt x="943" y="3338"/>
                    <a:pt x="1771" y="3338"/>
                  </a:cubicBezTo>
                  <a:cubicBezTo>
                    <a:pt x="1842" y="3338"/>
                    <a:pt x="1913" y="3334"/>
                    <a:pt x="1984" y="3325"/>
                  </a:cubicBezTo>
                  <a:cubicBezTo>
                    <a:pt x="2902" y="3210"/>
                    <a:pt x="3541" y="2374"/>
                    <a:pt x="3427" y="1456"/>
                  </a:cubicBezTo>
                  <a:cubicBezTo>
                    <a:pt x="3321" y="610"/>
                    <a:pt x="2602" y="0"/>
                    <a:pt x="1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6906034" y="1451682"/>
              <a:ext cx="106117" cy="100035"/>
            </a:xfrm>
            <a:custGeom>
              <a:avLst/>
              <a:gdLst/>
              <a:ahLst/>
              <a:cxnLst/>
              <a:rect l="l" t="t" r="r" b="b"/>
              <a:pathLst>
                <a:path w="3542" h="3339" extrusionOk="0">
                  <a:moveTo>
                    <a:pt x="1771" y="1"/>
                  </a:moveTo>
                  <a:cubicBezTo>
                    <a:pt x="1701" y="1"/>
                    <a:pt x="1629" y="5"/>
                    <a:pt x="1558" y="14"/>
                  </a:cubicBezTo>
                  <a:cubicBezTo>
                    <a:pt x="640" y="129"/>
                    <a:pt x="1" y="965"/>
                    <a:pt x="115" y="1883"/>
                  </a:cubicBezTo>
                  <a:cubicBezTo>
                    <a:pt x="221" y="2729"/>
                    <a:pt x="940" y="3338"/>
                    <a:pt x="1771" y="3338"/>
                  </a:cubicBezTo>
                  <a:cubicBezTo>
                    <a:pt x="1841" y="3338"/>
                    <a:pt x="1912" y="3334"/>
                    <a:pt x="1984" y="3325"/>
                  </a:cubicBezTo>
                  <a:cubicBezTo>
                    <a:pt x="2886" y="3210"/>
                    <a:pt x="3541" y="2374"/>
                    <a:pt x="3426" y="1456"/>
                  </a:cubicBezTo>
                  <a:cubicBezTo>
                    <a:pt x="3321" y="610"/>
                    <a:pt x="2602" y="1"/>
                    <a:pt x="1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7014069" y="1492487"/>
              <a:ext cx="91856" cy="49643"/>
            </a:xfrm>
            <a:custGeom>
              <a:avLst/>
              <a:gdLst/>
              <a:ahLst/>
              <a:cxnLst/>
              <a:rect l="l" t="t" r="r" b="b"/>
              <a:pathLst>
                <a:path w="3066" h="1657" extrusionOk="0">
                  <a:moveTo>
                    <a:pt x="1988" y="1"/>
                  </a:moveTo>
                  <a:cubicBezTo>
                    <a:pt x="1320" y="1"/>
                    <a:pt x="650" y="88"/>
                    <a:pt x="1" y="258"/>
                  </a:cubicBezTo>
                  <a:cubicBezTo>
                    <a:pt x="1" y="258"/>
                    <a:pt x="369" y="1656"/>
                    <a:pt x="1464" y="1656"/>
                  </a:cubicBezTo>
                  <a:cubicBezTo>
                    <a:pt x="1500" y="1656"/>
                    <a:pt x="1537" y="1655"/>
                    <a:pt x="1574" y="1652"/>
                  </a:cubicBezTo>
                  <a:cubicBezTo>
                    <a:pt x="2804" y="1553"/>
                    <a:pt x="2984" y="324"/>
                    <a:pt x="3066" y="78"/>
                  </a:cubicBezTo>
                  <a:cubicBezTo>
                    <a:pt x="2709" y="26"/>
                    <a:pt x="2349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6999359" y="1480084"/>
              <a:ext cx="117382" cy="42752"/>
            </a:xfrm>
            <a:custGeom>
              <a:avLst/>
              <a:gdLst/>
              <a:ahLst/>
              <a:cxnLst/>
              <a:rect l="l" t="t" r="r" b="b"/>
              <a:pathLst>
                <a:path w="3918" h="1427" extrusionOk="0">
                  <a:moveTo>
                    <a:pt x="3655" y="0"/>
                  </a:moveTo>
                  <a:cubicBezTo>
                    <a:pt x="3377" y="738"/>
                    <a:pt x="2852" y="1082"/>
                    <a:pt x="1967" y="1148"/>
                  </a:cubicBezTo>
                  <a:cubicBezTo>
                    <a:pt x="1935" y="1150"/>
                    <a:pt x="1904" y="1151"/>
                    <a:pt x="1873" y="1151"/>
                  </a:cubicBezTo>
                  <a:cubicBezTo>
                    <a:pt x="1106" y="1151"/>
                    <a:pt x="404" y="584"/>
                    <a:pt x="262" y="33"/>
                  </a:cubicBezTo>
                  <a:lnTo>
                    <a:pt x="0" y="99"/>
                  </a:lnTo>
                  <a:cubicBezTo>
                    <a:pt x="164" y="754"/>
                    <a:pt x="951" y="1426"/>
                    <a:pt x="1869" y="1426"/>
                  </a:cubicBezTo>
                  <a:lnTo>
                    <a:pt x="2000" y="1426"/>
                  </a:lnTo>
                  <a:cubicBezTo>
                    <a:pt x="2983" y="1361"/>
                    <a:pt x="3590" y="935"/>
                    <a:pt x="3918" y="99"/>
                  </a:cubicBezTo>
                  <a:lnTo>
                    <a:pt x="3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7047474" y="1412315"/>
              <a:ext cx="21152" cy="54527"/>
            </a:xfrm>
            <a:custGeom>
              <a:avLst/>
              <a:gdLst/>
              <a:ahLst/>
              <a:cxnLst/>
              <a:rect l="l" t="t" r="r" b="b"/>
              <a:pathLst>
                <a:path w="706" h="1820" extrusionOk="0">
                  <a:moveTo>
                    <a:pt x="312" y="0"/>
                  </a:moveTo>
                  <a:lnTo>
                    <a:pt x="0" y="1820"/>
                  </a:lnTo>
                  <a:lnTo>
                    <a:pt x="705" y="167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A4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7042560" y="1411326"/>
              <a:ext cx="26544" cy="60429"/>
            </a:xfrm>
            <a:custGeom>
              <a:avLst/>
              <a:gdLst/>
              <a:ahLst/>
              <a:cxnLst/>
              <a:rect l="l" t="t" r="r" b="b"/>
              <a:pathLst>
                <a:path w="886" h="2017" extrusionOk="0">
                  <a:moveTo>
                    <a:pt x="345" y="1"/>
                  </a:moveTo>
                  <a:lnTo>
                    <a:pt x="0" y="2017"/>
                  </a:lnTo>
                  <a:lnTo>
                    <a:pt x="0" y="2017"/>
                  </a:lnTo>
                  <a:lnTo>
                    <a:pt x="886" y="1853"/>
                  </a:lnTo>
                  <a:lnTo>
                    <a:pt x="836" y="1574"/>
                  </a:lnTo>
                  <a:lnTo>
                    <a:pt x="345" y="1672"/>
                  </a:lnTo>
                  <a:lnTo>
                    <a:pt x="607" y="50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6808815" y="1442275"/>
              <a:ext cx="48625" cy="39307"/>
            </a:xfrm>
            <a:custGeom>
              <a:avLst/>
              <a:gdLst/>
              <a:ahLst/>
              <a:cxnLst/>
              <a:rect l="l" t="t" r="r" b="b"/>
              <a:pathLst>
                <a:path w="1623" h="1312" extrusionOk="0">
                  <a:moveTo>
                    <a:pt x="164" y="0"/>
                  </a:moveTo>
                  <a:lnTo>
                    <a:pt x="0" y="230"/>
                  </a:lnTo>
                  <a:lnTo>
                    <a:pt x="1459" y="1312"/>
                  </a:lnTo>
                  <a:lnTo>
                    <a:pt x="1623" y="109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7258630" y="1419685"/>
              <a:ext cx="39307" cy="48625"/>
            </a:xfrm>
            <a:custGeom>
              <a:avLst/>
              <a:gdLst/>
              <a:ahLst/>
              <a:cxnLst/>
              <a:rect l="l" t="t" r="r" b="b"/>
              <a:pathLst>
                <a:path w="1312" h="1623" extrusionOk="0">
                  <a:moveTo>
                    <a:pt x="1082" y="0"/>
                  </a:moveTo>
                  <a:lnTo>
                    <a:pt x="1" y="1459"/>
                  </a:lnTo>
                  <a:lnTo>
                    <a:pt x="214" y="1623"/>
                  </a:lnTo>
                  <a:lnTo>
                    <a:pt x="1312" y="164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7133398" y="1281271"/>
              <a:ext cx="83018" cy="30409"/>
            </a:xfrm>
            <a:custGeom>
              <a:avLst/>
              <a:gdLst/>
              <a:ahLst/>
              <a:cxnLst/>
              <a:rect l="l" t="t" r="r" b="b"/>
              <a:pathLst>
                <a:path w="2771" h="1015" extrusionOk="0">
                  <a:moveTo>
                    <a:pt x="666" y="0"/>
                  </a:moveTo>
                  <a:cubicBezTo>
                    <a:pt x="459" y="0"/>
                    <a:pt x="237" y="19"/>
                    <a:pt x="1" y="63"/>
                  </a:cubicBezTo>
                  <a:lnTo>
                    <a:pt x="50" y="326"/>
                  </a:lnTo>
                  <a:cubicBezTo>
                    <a:pt x="268" y="286"/>
                    <a:pt x="473" y="268"/>
                    <a:pt x="664" y="268"/>
                  </a:cubicBezTo>
                  <a:cubicBezTo>
                    <a:pt x="1877" y="268"/>
                    <a:pt x="2530" y="972"/>
                    <a:pt x="2558" y="1014"/>
                  </a:cubicBezTo>
                  <a:lnTo>
                    <a:pt x="2771" y="834"/>
                  </a:lnTo>
                  <a:cubicBezTo>
                    <a:pt x="2728" y="791"/>
                    <a:pt x="1999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899653" y="1284956"/>
              <a:ext cx="82030" cy="35053"/>
            </a:xfrm>
            <a:custGeom>
              <a:avLst/>
              <a:gdLst/>
              <a:ahLst/>
              <a:cxnLst/>
              <a:rect l="l" t="t" r="r" b="b"/>
              <a:pathLst>
                <a:path w="2738" h="1170" extrusionOk="0">
                  <a:moveTo>
                    <a:pt x="2263" y="0"/>
                  </a:moveTo>
                  <a:cubicBezTo>
                    <a:pt x="1733" y="0"/>
                    <a:pt x="842" y="142"/>
                    <a:pt x="1" y="973"/>
                  </a:cubicBezTo>
                  <a:lnTo>
                    <a:pt x="197" y="1170"/>
                  </a:lnTo>
                  <a:cubicBezTo>
                    <a:pt x="967" y="411"/>
                    <a:pt x="1764" y="272"/>
                    <a:pt x="2240" y="272"/>
                  </a:cubicBezTo>
                  <a:cubicBezTo>
                    <a:pt x="2493" y="272"/>
                    <a:pt x="2655" y="312"/>
                    <a:pt x="2672" y="317"/>
                  </a:cubicBezTo>
                  <a:lnTo>
                    <a:pt x="2738" y="39"/>
                  </a:lnTo>
                  <a:cubicBezTo>
                    <a:pt x="2716" y="39"/>
                    <a:pt x="2538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952202" y="1395627"/>
              <a:ext cx="31937" cy="50093"/>
            </a:xfrm>
            <a:custGeom>
              <a:avLst/>
              <a:gdLst/>
              <a:ahLst/>
              <a:cxnLst/>
              <a:rect l="l" t="t" r="r" b="b"/>
              <a:pathLst>
                <a:path w="1066" h="1672" extrusionOk="0">
                  <a:moveTo>
                    <a:pt x="525" y="0"/>
                  </a:moveTo>
                  <a:cubicBezTo>
                    <a:pt x="230" y="0"/>
                    <a:pt x="0" y="377"/>
                    <a:pt x="0" y="836"/>
                  </a:cubicBezTo>
                  <a:cubicBezTo>
                    <a:pt x="17" y="1295"/>
                    <a:pt x="246" y="1672"/>
                    <a:pt x="541" y="1672"/>
                  </a:cubicBezTo>
                  <a:cubicBezTo>
                    <a:pt x="836" y="1656"/>
                    <a:pt x="1066" y="1295"/>
                    <a:pt x="1066" y="820"/>
                  </a:cubicBezTo>
                  <a:cubicBezTo>
                    <a:pt x="1049" y="361"/>
                    <a:pt x="820" y="0"/>
                    <a:pt x="525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7131930" y="1395627"/>
              <a:ext cx="31458" cy="49643"/>
            </a:xfrm>
            <a:custGeom>
              <a:avLst/>
              <a:gdLst/>
              <a:ahLst/>
              <a:cxnLst/>
              <a:rect l="l" t="t" r="r" b="b"/>
              <a:pathLst>
                <a:path w="1050" h="1657" extrusionOk="0">
                  <a:moveTo>
                    <a:pt x="525" y="0"/>
                  </a:moveTo>
                  <a:cubicBezTo>
                    <a:pt x="230" y="0"/>
                    <a:pt x="1" y="377"/>
                    <a:pt x="1" y="836"/>
                  </a:cubicBezTo>
                  <a:cubicBezTo>
                    <a:pt x="1" y="1285"/>
                    <a:pt x="236" y="1656"/>
                    <a:pt x="508" y="1656"/>
                  </a:cubicBezTo>
                  <a:cubicBezTo>
                    <a:pt x="514" y="1656"/>
                    <a:pt x="519" y="1656"/>
                    <a:pt x="525" y="1656"/>
                  </a:cubicBezTo>
                  <a:cubicBezTo>
                    <a:pt x="820" y="1656"/>
                    <a:pt x="1050" y="1279"/>
                    <a:pt x="1050" y="820"/>
                  </a:cubicBezTo>
                  <a:cubicBezTo>
                    <a:pt x="1050" y="361"/>
                    <a:pt x="804" y="0"/>
                    <a:pt x="525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7028330" y="1406203"/>
              <a:ext cx="52549" cy="14471"/>
            </a:xfrm>
            <a:custGeom>
              <a:avLst/>
              <a:gdLst/>
              <a:ahLst/>
              <a:cxnLst/>
              <a:rect l="l" t="t" r="r" b="b"/>
              <a:pathLst>
                <a:path w="1754" h="483" extrusionOk="0">
                  <a:moveTo>
                    <a:pt x="895" y="1"/>
                  </a:moveTo>
                  <a:cubicBezTo>
                    <a:pt x="586" y="1"/>
                    <a:pt x="281" y="85"/>
                    <a:pt x="0" y="254"/>
                  </a:cubicBezTo>
                  <a:lnTo>
                    <a:pt x="148" y="483"/>
                  </a:lnTo>
                  <a:cubicBezTo>
                    <a:pt x="372" y="343"/>
                    <a:pt x="643" y="263"/>
                    <a:pt x="912" y="263"/>
                  </a:cubicBezTo>
                  <a:cubicBezTo>
                    <a:pt x="958" y="263"/>
                    <a:pt x="1004" y="265"/>
                    <a:pt x="1049" y="270"/>
                  </a:cubicBezTo>
                  <a:cubicBezTo>
                    <a:pt x="1246" y="286"/>
                    <a:pt x="1459" y="335"/>
                    <a:pt x="1639" y="434"/>
                  </a:cubicBezTo>
                  <a:lnTo>
                    <a:pt x="1754" y="188"/>
                  </a:lnTo>
                  <a:cubicBezTo>
                    <a:pt x="1541" y="90"/>
                    <a:pt x="1295" y="24"/>
                    <a:pt x="1049" y="8"/>
                  </a:cubicBezTo>
                  <a:cubicBezTo>
                    <a:pt x="998" y="3"/>
                    <a:pt x="946" y="1"/>
                    <a:pt x="895" y="1"/>
                  </a:cubicBez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7077913" y="1339603"/>
              <a:ext cx="170441" cy="159176"/>
            </a:xfrm>
            <a:custGeom>
              <a:avLst/>
              <a:gdLst/>
              <a:ahLst/>
              <a:cxnLst/>
              <a:rect l="l" t="t" r="r" b="b"/>
              <a:pathLst>
                <a:path w="5689" h="5313" extrusionOk="0">
                  <a:moveTo>
                    <a:pt x="2851" y="1"/>
                  </a:moveTo>
                  <a:cubicBezTo>
                    <a:pt x="2830" y="1"/>
                    <a:pt x="2808" y="1"/>
                    <a:pt x="2787" y="1"/>
                  </a:cubicBezTo>
                  <a:cubicBezTo>
                    <a:pt x="1230" y="51"/>
                    <a:pt x="1" y="1264"/>
                    <a:pt x="33" y="2722"/>
                  </a:cubicBezTo>
                  <a:cubicBezTo>
                    <a:pt x="66" y="4161"/>
                    <a:pt x="1326" y="5313"/>
                    <a:pt x="2838" y="5313"/>
                  </a:cubicBezTo>
                  <a:cubicBezTo>
                    <a:pt x="2860" y="5313"/>
                    <a:pt x="2881" y="5313"/>
                    <a:pt x="2902" y="5312"/>
                  </a:cubicBezTo>
                  <a:cubicBezTo>
                    <a:pt x="4459" y="5279"/>
                    <a:pt x="5688" y="4066"/>
                    <a:pt x="5656" y="2591"/>
                  </a:cubicBezTo>
                  <a:cubicBezTo>
                    <a:pt x="5623" y="1153"/>
                    <a:pt x="4363" y="1"/>
                    <a:pt x="2851" y="1"/>
                  </a:cubicBezTo>
                  <a:close/>
                </a:path>
              </a:pathLst>
            </a:custGeom>
            <a:solidFill>
              <a:srgbClr val="6BAA80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7074468" y="1335708"/>
              <a:ext cx="177811" cy="166995"/>
            </a:xfrm>
            <a:custGeom>
              <a:avLst/>
              <a:gdLst/>
              <a:ahLst/>
              <a:cxnLst/>
              <a:rect l="l" t="t" r="r" b="b"/>
              <a:pathLst>
                <a:path w="5935" h="5574" extrusionOk="0">
                  <a:moveTo>
                    <a:pt x="2968" y="263"/>
                  </a:moveTo>
                  <a:cubicBezTo>
                    <a:pt x="4410" y="263"/>
                    <a:pt x="5607" y="1344"/>
                    <a:pt x="5640" y="2721"/>
                  </a:cubicBezTo>
                  <a:cubicBezTo>
                    <a:pt x="5656" y="4115"/>
                    <a:pt x="4492" y="5262"/>
                    <a:pt x="3017" y="5295"/>
                  </a:cubicBezTo>
                  <a:lnTo>
                    <a:pt x="2951" y="5295"/>
                  </a:lnTo>
                  <a:cubicBezTo>
                    <a:pt x="1509" y="5295"/>
                    <a:pt x="329" y="4213"/>
                    <a:pt x="296" y="2836"/>
                  </a:cubicBezTo>
                  <a:cubicBezTo>
                    <a:pt x="280" y="2164"/>
                    <a:pt x="542" y="1525"/>
                    <a:pt x="1034" y="1049"/>
                  </a:cubicBezTo>
                  <a:cubicBezTo>
                    <a:pt x="1525" y="558"/>
                    <a:pt x="2197" y="279"/>
                    <a:pt x="2902" y="263"/>
                  </a:cubicBezTo>
                  <a:close/>
                  <a:moveTo>
                    <a:pt x="2886" y="0"/>
                  </a:moveTo>
                  <a:cubicBezTo>
                    <a:pt x="2115" y="17"/>
                    <a:pt x="1394" y="312"/>
                    <a:pt x="837" y="853"/>
                  </a:cubicBezTo>
                  <a:cubicBezTo>
                    <a:pt x="296" y="1377"/>
                    <a:pt x="1" y="2098"/>
                    <a:pt x="17" y="2852"/>
                  </a:cubicBezTo>
                  <a:cubicBezTo>
                    <a:pt x="50" y="4360"/>
                    <a:pt x="1361" y="5573"/>
                    <a:pt x="2951" y="5573"/>
                  </a:cubicBezTo>
                  <a:lnTo>
                    <a:pt x="3033" y="5573"/>
                  </a:lnTo>
                  <a:cubicBezTo>
                    <a:pt x="4640" y="5541"/>
                    <a:pt x="5935" y="4229"/>
                    <a:pt x="5902" y="2721"/>
                  </a:cubicBezTo>
                  <a:cubicBezTo>
                    <a:pt x="5869" y="1213"/>
                    <a:pt x="4558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6861844" y="1341580"/>
              <a:ext cx="170441" cy="159176"/>
            </a:xfrm>
            <a:custGeom>
              <a:avLst/>
              <a:gdLst/>
              <a:ahLst/>
              <a:cxnLst/>
              <a:rect l="l" t="t" r="r" b="b"/>
              <a:pathLst>
                <a:path w="5689" h="5313" extrusionOk="0">
                  <a:moveTo>
                    <a:pt x="2850" y="0"/>
                  </a:moveTo>
                  <a:cubicBezTo>
                    <a:pt x="2829" y="0"/>
                    <a:pt x="2808" y="1"/>
                    <a:pt x="2787" y="1"/>
                  </a:cubicBezTo>
                  <a:cubicBezTo>
                    <a:pt x="1230" y="34"/>
                    <a:pt x="0" y="1247"/>
                    <a:pt x="33" y="2722"/>
                  </a:cubicBezTo>
                  <a:cubicBezTo>
                    <a:pt x="66" y="4161"/>
                    <a:pt x="1325" y="5312"/>
                    <a:pt x="2838" y="5312"/>
                  </a:cubicBezTo>
                  <a:cubicBezTo>
                    <a:pt x="2859" y="5312"/>
                    <a:pt x="2880" y="5312"/>
                    <a:pt x="2902" y="5312"/>
                  </a:cubicBezTo>
                  <a:cubicBezTo>
                    <a:pt x="4459" y="5279"/>
                    <a:pt x="5688" y="4066"/>
                    <a:pt x="5655" y="2591"/>
                  </a:cubicBezTo>
                  <a:cubicBezTo>
                    <a:pt x="5623" y="1152"/>
                    <a:pt x="4363" y="0"/>
                    <a:pt x="2850" y="0"/>
                  </a:cubicBezTo>
                  <a:close/>
                </a:path>
              </a:pathLst>
            </a:custGeom>
            <a:solidFill>
              <a:srgbClr val="6BAA80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6858398" y="1337595"/>
              <a:ext cx="186140" cy="167055"/>
            </a:xfrm>
            <a:custGeom>
              <a:avLst/>
              <a:gdLst/>
              <a:ahLst/>
              <a:cxnLst/>
              <a:rect l="l" t="t" r="r" b="b"/>
              <a:pathLst>
                <a:path w="6213" h="5576" extrusionOk="0">
                  <a:moveTo>
                    <a:pt x="2968" y="265"/>
                  </a:moveTo>
                  <a:cubicBezTo>
                    <a:pt x="3656" y="265"/>
                    <a:pt x="4312" y="511"/>
                    <a:pt x="4803" y="970"/>
                  </a:cubicBezTo>
                  <a:cubicBezTo>
                    <a:pt x="5869" y="1904"/>
                    <a:pt x="5902" y="3543"/>
                    <a:pt x="4885" y="4527"/>
                  </a:cubicBezTo>
                  <a:cubicBezTo>
                    <a:pt x="4394" y="5002"/>
                    <a:pt x="3722" y="5281"/>
                    <a:pt x="3017" y="5297"/>
                  </a:cubicBezTo>
                  <a:cubicBezTo>
                    <a:pt x="2995" y="5298"/>
                    <a:pt x="2974" y="5298"/>
                    <a:pt x="2953" y="5298"/>
                  </a:cubicBezTo>
                  <a:cubicBezTo>
                    <a:pt x="1522" y="5298"/>
                    <a:pt x="328" y="4212"/>
                    <a:pt x="296" y="2839"/>
                  </a:cubicBezTo>
                  <a:cubicBezTo>
                    <a:pt x="279" y="2167"/>
                    <a:pt x="542" y="1511"/>
                    <a:pt x="1033" y="1052"/>
                  </a:cubicBezTo>
                  <a:cubicBezTo>
                    <a:pt x="1525" y="560"/>
                    <a:pt x="2197" y="282"/>
                    <a:pt x="2902" y="265"/>
                  </a:cubicBezTo>
                  <a:close/>
                  <a:moveTo>
                    <a:pt x="3008" y="0"/>
                  </a:moveTo>
                  <a:cubicBezTo>
                    <a:pt x="2967" y="0"/>
                    <a:pt x="2926" y="1"/>
                    <a:pt x="2886" y="3"/>
                  </a:cubicBezTo>
                  <a:cubicBezTo>
                    <a:pt x="2115" y="3"/>
                    <a:pt x="1394" y="314"/>
                    <a:pt x="837" y="855"/>
                  </a:cubicBezTo>
                  <a:cubicBezTo>
                    <a:pt x="296" y="1380"/>
                    <a:pt x="1" y="2101"/>
                    <a:pt x="17" y="2855"/>
                  </a:cubicBezTo>
                  <a:cubicBezTo>
                    <a:pt x="50" y="4363"/>
                    <a:pt x="1361" y="5576"/>
                    <a:pt x="2951" y="5576"/>
                  </a:cubicBezTo>
                  <a:lnTo>
                    <a:pt x="3033" y="5576"/>
                  </a:lnTo>
                  <a:cubicBezTo>
                    <a:pt x="3803" y="5560"/>
                    <a:pt x="4525" y="5248"/>
                    <a:pt x="5082" y="4707"/>
                  </a:cubicBezTo>
                  <a:cubicBezTo>
                    <a:pt x="6213" y="3625"/>
                    <a:pt x="6164" y="1806"/>
                    <a:pt x="4984" y="773"/>
                  </a:cubicBezTo>
                  <a:cubicBezTo>
                    <a:pt x="4440" y="277"/>
                    <a:pt x="3735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6815676" y="1499228"/>
              <a:ext cx="54047" cy="53568"/>
            </a:xfrm>
            <a:custGeom>
              <a:avLst/>
              <a:gdLst/>
              <a:ahLst/>
              <a:cxnLst/>
              <a:rect l="l" t="t" r="r" b="b"/>
              <a:pathLst>
                <a:path w="1804" h="1788" extrusionOk="0">
                  <a:moveTo>
                    <a:pt x="902" y="1"/>
                  </a:moveTo>
                  <a:cubicBezTo>
                    <a:pt x="410" y="1"/>
                    <a:pt x="1" y="394"/>
                    <a:pt x="1" y="886"/>
                  </a:cubicBezTo>
                  <a:cubicBezTo>
                    <a:pt x="1" y="1394"/>
                    <a:pt x="410" y="1787"/>
                    <a:pt x="902" y="1787"/>
                  </a:cubicBezTo>
                  <a:cubicBezTo>
                    <a:pt x="1394" y="1787"/>
                    <a:pt x="1804" y="1394"/>
                    <a:pt x="1804" y="886"/>
                  </a:cubicBezTo>
                  <a:cubicBezTo>
                    <a:pt x="1804" y="394"/>
                    <a:pt x="1394" y="1"/>
                    <a:pt x="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6801445" y="1495603"/>
              <a:ext cx="71724" cy="61597"/>
            </a:xfrm>
            <a:custGeom>
              <a:avLst/>
              <a:gdLst/>
              <a:ahLst/>
              <a:cxnLst/>
              <a:rect l="l" t="t" r="r" b="b"/>
              <a:pathLst>
                <a:path w="2394" h="2056" extrusionOk="0">
                  <a:moveTo>
                    <a:pt x="1377" y="253"/>
                  </a:moveTo>
                  <a:cubicBezTo>
                    <a:pt x="1803" y="253"/>
                    <a:pt x="2131" y="597"/>
                    <a:pt x="2131" y="1023"/>
                  </a:cubicBezTo>
                  <a:cubicBezTo>
                    <a:pt x="2131" y="1476"/>
                    <a:pt x="1759" y="1780"/>
                    <a:pt x="1371" y="1780"/>
                  </a:cubicBezTo>
                  <a:cubicBezTo>
                    <a:pt x="1183" y="1780"/>
                    <a:pt x="991" y="1708"/>
                    <a:pt x="836" y="1548"/>
                  </a:cubicBezTo>
                  <a:cubicBezTo>
                    <a:pt x="361" y="1072"/>
                    <a:pt x="705" y="253"/>
                    <a:pt x="1377" y="253"/>
                  </a:cubicBezTo>
                  <a:close/>
                  <a:moveTo>
                    <a:pt x="1371" y="1"/>
                  </a:moveTo>
                  <a:cubicBezTo>
                    <a:pt x="1120" y="1"/>
                    <a:pt x="864" y="94"/>
                    <a:pt x="656" y="302"/>
                  </a:cubicBezTo>
                  <a:cubicBezTo>
                    <a:pt x="0" y="941"/>
                    <a:pt x="459" y="2056"/>
                    <a:pt x="1377" y="2056"/>
                  </a:cubicBezTo>
                  <a:cubicBezTo>
                    <a:pt x="1934" y="2056"/>
                    <a:pt x="2393" y="1597"/>
                    <a:pt x="2393" y="1023"/>
                  </a:cubicBezTo>
                  <a:cubicBezTo>
                    <a:pt x="2393" y="404"/>
                    <a:pt x="1893" y="1"/>
                    <a:pt x="1371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7236550" y="1481552"/>
              <a:ext cx="53538" cy="53568"/>
            </a:xfrm>
            <a:custGeom>
              <a:avLst/>
              <a:gdLst/>
              <a:ahLst/>
              <a:cxnLst/>
              <a:rect l="l" t="t" r="r" b="b"/>
              <a:pathLst>
                <a:path w="1787" h="1788" extrusionOk="0">
                  <a:moveTo>
                    <a:pt x="885" y="1"/>
                  </a:moveTo>
                  <a:cubicBezTo>
                    <a:pt x="393" y="1"/>
                    <a:pt x="0" y="410"/>
                    <a:pt x="0" y="902"/>
                  </a:cubicBezTo>
                  <a:cubicBezTo>
                    <a:pt x="0" y="1394"/>
                    <a:pt x="393" y="1787"/>
                    <a:pt x="885" y="1787"/>
                  </a:cubicBezTo>
                  <a:cubicBezTo>
                    <a:pt x="1377" y="1787"/>
                    <a:pt x="1787" y="1394"/>
                    <a:pt x="1787" y="902"/>
                  </a:cubicBezTo>
                  <a:cubicBezTo>
                    <a:pt x="1787" y="410"/>
                    <a:pt x="1377" y="1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7221809" y="1478047"/>
              <a:ext cx="72203" cy="61477"/>
            </a:xfrm>
            <a:custGeom>
              <a:avLst/>
              <a:gdLst/>
              <a:ahLst/>
              <a:cxnLst/>
              <a:rect l="l" t="t" r="r" b="b"/>
              <a:pathLst>
                <a:path w="2410" h="2052" extrusionOk="0">
                  <a:moveTo>
                    <a:pt x="1377" y="249"/>
                  </a:moveTo>
                  <a:cubicBezTo>
                    <a:pt x="1803" y="249"/>
                    <a:pt x="2148" y="593"/>
                    <a:pt x="2148" y="1019"/>
                  </a:cubicBezTo>
                  <a:cubicBezTo>
                    <a:pt x="2148" y="1475"/>
                    <a:pt x="1770" y="1781"/>
                    <a:pt x="1378" y="1781"/>
                  </a:cubicBezTo>
                  <a:cubicBezTo>
                    <a:pt x="1193" y="1781"/>
                    <a:pt x="1005" y="1712"/>
                    <a:pt x="853" y="1560"/>
                  </a:cubicBezTo>
                  <a:cubicBezTo>
                    <a:pt x="377" y="1085"/>
                    <a:pt x="705" y="265"/>
                    <a:pt x="1377" y="249"/>
                  </a:cubicBezTo>
                  <a:close/>
                  <a:moveTo>
                    <a:pt x="1368" y="0"/>
                  </a:moveTo>
                  <a:cubicBezTo>
                    <a:pt x="1117" y="0"/>
                    <a:pt x="862" y="92"/>
                    <a:pt x="656" y="298"/>
                  </a:cubicBezTo>
                  <a:cubicBezTo>
                    <a:pt x="0" y="937"/>
                    <a:pt x="459" y="2052"/>
                    <a:pt x="1377" y="2052"/>
                  </a:cubicBezTo>
                  <a:cubicBezTo>
                    <a:pt x="1951" y="2052"/>
                    <a:pt x="2410" y="1593"/>
                    <a:pt x="2410" y="1019"/>
                  </a:cubicBezTo>
                  <a:cubicBezTo>
                    <a:pt x="2410" y="408"/>
                    <a:pt x="1897" y="0"/>
                    <a:pt x="1368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875595" y="1152355"/>
              <a:ext cx="327100" cy="143118"/>
            </a:xfrm>
            <a:custGeom>
              <a:avLst/>
              <a:gdLst/>
              <a:ahLst/>
              <a:cxnLst/>
              <a:rect l="l" t="t" r="r" b="b"/>
              <a:pathLst>
                <a:path w="10918" h="4777" extrusionOk="0">
                  <a:moveTo>
                    <a:pt x="5805" y="1"/>
                  </a:moveTo>
                  <a:cubicBezTo>
                    <a:pt x="5722" y="1"/>
                    <a:pt x="5640" y="2"/>
                    <a:pt x="5557" y="6"/>
                  </a:cubicBezTo>
                  <a:cubicBezTo>
                    <a:pt x="3148" y="121"/>
                    <a:pt x="1115" y="1859"/>
                    <a:pt x="0" y="4416"/>
                  </a:cubicBezTo>
                  <a:cubicBezTo>
                    <a:pt x="361" y="4645"/>
                    <a:pt x="771" y="4760"/>
                    <a:pt x="1181" y="4776"/>
                  </a:cubicBezTo>
                  <a:cubicBezTo>
                    <a:pt x="2049" y="4760"/>
                    <a:pt x="2836" y="4317"/>
                    <a:pt x="3279" y="3563"/>
                  </a:cubicBezTo>
                  <a:cubicBezTo>
                    <a:pt x="3836" y="3924"/>
                    <a:pt x="4475" y="4121"/>
                    <a:pt x="5131" y="4137"/>
                  </a:cubicBezTo>
                  <a:cubicBezTo>
                    <a:pt x="5151" y="4137"/>
                    <a:pt x="5172" y="4138"/>
                    <a:pt x="5192" y="4138"/>
                  </a:cubicBezTo>
                  <a:cubicBezTo>
                    <a:pt x="6073" y="4138"/>
                    <a:pt x="6932" y="3795"/>
                    <a:pt x="7557" y="3186"/>
                  </a:cubicBezTo>
                  <a:cubicBezTo>
                    <a:pt x="7983" y="3530"/>
                    <a:pt x="8524" y="3744"/>
                    <a:pt x="9081" y="3760"/>
                  </a:cubicBezTo>
                  <a:cubicBezTo>
                    <a:pt x="9786" y="3744"/>
                    <a:pt x="10442" y="3449"/>
                    <a:pt x="10917" y="2940"/>
                  </a:cubicBezTo>
                  <a:cubicBezTo>
                    <a:pt x="9611" y="1130"/>
                    <a:pt x="7791" y="1"/>
                    <a:pt x="5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870202" y="1148430"/>
              <a:ext cx="337886" cy="150967"/>
            </a:xfrm>
            <a:custGeom>
              <a:avLst/>
              <a:gdLst/>
              <a:ahLst/>
              <a:cxnLst/>
              <a:rect l="l" t="t" r="r" b="b"/>
              <a:pathLst>
                <a:path w="11278" h="5039" extrusionOk="0">
                  <a:moveTo>
                    <a:pt x="5992" y="278"/>
                  </a:moveTo>
                  <a:cubicBezTo>
                    <a:pt x="7821" y="278"/>
                    <a:pt x="9601" y="1285"/>
                    <a:pt x="10917" y="3055"/>
                  </a:cubicBezTo>
                  <a:cubicBezTo>
                    <a:pt x="10491" y="3498"/>
                    <a:pt x="9900" y="3743"/>
                    <a:pt x="9278" y="3743"/>
                  </a:cubicBezTo>
                  <a:lnTo>
                    <a:pt x="9261" y="3743"/>
                  </a:lnTo>
                  <a:cubicBezTo>
                    <a:pt x="8720" y="3727"/>
                    <a:pt x="8229" y="3547"/>
                    <a:pt x="7819" y="3203"/>
                  </a:cubicBezTo>
                  <a:lnTo>
                    <a:pt x="7720" y="3121"/>
                  </a:lnTo>
                  <a:lnTo>
                    <a:pt x="7638" y="3203"/>
                  </a:lnTo>
                  <a:cubicBezTo>
                    <a:pt x="7030" y="3795"/>
                    <a:pt x="6219" y="4121"/>
                    <a:pt x="5373" y="4121"/>
                  </a:cubicBezTo>
                  <a:cubicBezTo>
                    <a:pt x="5352" y="4121"/>
                    <a:pt x="5332" y="4121"/>
                    <a:pt x="5311" y="4120"/>
                  </a:cubicBezTo>
                  <a:cubicBezTo>
                    <a:pt x="4672" y="4120"/>
                    <a:pt x="4065" y="3924"/>
                    <a:pt x="3524" y="3580"/>
                  </a:cubicBezTo>
                  <a:lnTo>
                    <a:pt x="3409" y="3514"/>
                  </a:lnTo>
                  <a:lnTo>
                    <a:pt x="3344" y="3629"/>
                  </a:lnTo>
                  <a:cubicBezTo>
                    <a:pt x="2934" y="4317"/>
                    <a:pt x="2197" y="4743"/>
                    <a:pt x="1393" y="4760"/>
                  </a:cubicBezTo>
                  <a:lnTo>
                    <a:pt x="1344" y="4760"/>
                  </a:lnTo>
                  <a:cubicBezTo>
                    <a:pt x="1000" y="4760"/>
                    <a:pt x="656" y="4661"/>
                    <a:pt x="344" y="4497"/>
                  </a:cubicBezTo>
                  <a:lnTo>
                    <a:pt x="344" y="4481"/>
                  </a:lnTo>
                  <a:cubicBezTo>
                    <a:pt x="1508" y="1957"/>
                    <a:pt x="3508" y="383"/>
                    <a:pt x="5737" y="285"/>
                  </a:cubicBezTo>
                  <a:cubicBezTo>
                    <a:pt x="5822" y="281"/>
                    <a:pt x="5907" y="278"/>
                    <a:pt x="5992" y="278"/>
                  </a:cubicBezTo>
                  <a:close/>
                  <a:moveTo>
                    <a:pt x="5978" y="0"/>
                  </a:moveTo>
                  <a:cubicBezTo>
                    <a:pt x="5892" y="0"/>
                    <a:pt x="5806" y="2"/>
                    <a:pt x="5721" y="6"/>
                  </a:cubicBezTo>
                  <a:cubicBezTo>
                    <a:pt x="3360" y="121"/>
                    <a:pt x="1229" y="1793"/>
                    <a:pt x="33" y="4497"/>
                  </a:cubicBezTo>
                  <a:lnTo>
                    <a:pt x="0" y="4596"/>
                  </a:lnTo>
                  <a:lnTo>
                    <a:pt x="98" y="4661"/>
                  </a:lnTo>
                  <a:cubicBezTo>
                    <a:pt x="475" y="4891"/>
                    <a:pt x="902" y="5022"/>
                    <a:pt x="1344" y="5038"/>
                  </a:cubicBezTo>
                  <a:lnTo>
                    <a:pt x="1393" y="5038"/>
                  </a:lnTo>
                  <a:cubicBezTo>
                    <a:pt x="2229" y="5022"/>
                    <a:pt x="3016" y="4579"/>
                    <a:pt x="3491" y="3875"/>
                  </a:cubicBezTo>
                  <a:cubicBezTo>
                    <a:pt x="4032" y="4202"/>
                    <a:pt x="4655" y="4383"/>
                    <a:pt x="5294" y="4383"/>
                  </a:cubicBezTo>
                  <a:cubicBezTo>
                    <a:pt x="5317" y="4383"/>
                    <a:pt x="5340" y="4383"/>
                    <a:pt x="5362" y="4383"/>
                  </a:cubicBezTo>
                  <a:cubicBezTo>
                    <a:pt x="6239" y="4383"/>
                    <a:pt x="7082" y="4072"/>
                    <a:pt x="7737" y="3481"/>
                  </a:cubicBezTo>
                  <a:cubicBezTo>
                    <a:pt x="8179" y="3809"/>
                    <a:pt x="8704" y="4006"/>
                    <a:pt x="9245" y="4006"/>
                  </a:cubicBezTo>
                  <a:lnTo>
                    <a:pt x="9294" y="4006"/>
                  </a:lnTo>
                  <a:cubicBezTo>
                    <a:pt x="10015" y="4006"/>
                    <a:pt x="10704" y="3694"/>
                    <a:pt x="11195" y="3153"/>
                  </a:cubicBezTo>
                  <a:lnTo>
                    <a:pt x="11277" y="3071"/>
                  </a:lnTo>
                  <a:lnTo>
                    <a:pt x="11212" y="2989"/>
                  </a:lnTo>
                  <a:cubicBezTo>
                    <a:pt x="9830" y="1073"/>
                    <a:pt x="7936" y="0"/>
                    <a:pt x="5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6686519" y="1841997"/>
              <a:ext cx="747944" cy="674782"/>
            </a:xfrm>
            <a:custGeom>
              <a:avLst/>
              <a:gdLst/>
              <a:ahLst/>
              <a:cxnLst/>
              <a:rect l="l" t="t" r="r" b="b"/>
              <a:pathLst>
                <a:path w="24965" h="22523" extrusionOk="0">
                  <a:moveTo>
                    <a:pt x="6901" y="1"/>
                  </a:moveTo>
                  <a:lnTo>
                    <a:pt x="2394" y="7410"/>
                  </a:lnTo>
                  <a:cubicBezTo>
                    <a:pt x="1" y="11540"/>
                    <a:pt x="3115" y="13065"/>
                    <a:pt x="3115" y="13065"/>
                  </a:cubicBezTo>
                  <a:lnTo>
                    <a:pt x="4312" y="22326"/>
                  </a:lnTo>
                  <a:lnTo>
                    <a:pt x="21244" y="22522"/>
                  </a:lnTo>
                  <a:lnTo>
                    <a:pt x="21867" y="13065"/>
                  </a:lnTo>
                  <a:cubicBezTo>
                    <a:pt x="21867" y="13065"/>
                    <a:pt x="24965" y="11540"/>
                    <a:pt x="22572" y="7410"/>
                  </a:cubicBezTo>
                  <a:lnTo>
                    <a:pt x="180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6721392" y="1837593"/>
              <a:ext cx="678707" cy="683111"/>
            </a:xfrm>
            <a:custGeom>
              <a:avLst/>
              <a:gdLst/>
              <a:ahLst/>
              <a:cxnLst/>
              <a:rect l="l" t="t" r="r" b="b"/>
              <a:pathLst>
                <a:path w="22654" h="22801" extrusionOk="0">
                  <a:moveTo>
                    <a:pt x="16834" y="279"/>
                  </a:moveTo>
                  <a:lnTo>
                    <a:pt x="21293" y="7622"/>
                  </a:lnTo>
                  <a:cubicBezTo>
                    <a:pt x="22112" y="9048"/>
                    <a:pt x="22375" y="10294"/>
                    <a:pt x="22047" y="11343"/>
                  </a:cubicBezTo>
                  <a:cubicBezTo>
                    <a:pt x="21817" y="12081"/>
                    <a:pt x="21309" y="12703"/>
                    <a:pt x="20637" y="13097"/>
                  </a:cubicBezTo>
                  <a:lnTo>
                    <a:pt x="20572" y="13130"/>
                  </a:lnTo>
                  <a:lnTo>
                    <a:pt x="19949" y="22522"/>
                  </a:lnTo>
                  <a:lnTo>
                    <a:pt x="3262" y="22341"/>
                  </a:lnTo>
                  <a:lnTo>
                    <a:pt x="2066" y="13195"/>
                  </a:lnTo>
                  <a:lnTo>
                    <a:pt x="2066" y="13130"/>
                  </a:lnTo>
                  <a:lnTo>
                    <a:pt x="2000" y="13097"/>
                  </a:lnTo>
                  <a:cubicBezTo>
                    <a:pt x="1328" y="12703"/>
                    <a:pt x="820" y="12081"/>
                    <a:pt x="591" y="11343"/>
                  </a:cubicBezTo>
                  <a:cubicBezTo>
                    <a:pt x="279" y="10294"/>
                    <a:pt x="525" y="9048"/>
                    <a:pt x="1345" y="7639"/>
                  </a:cubicBezTo>
                  <a:lnTo>
                    <a:pt x="5819" y="279"/>
                  </a:lnTo>
                  <a:close/>
                  <a:moveTo>
                    <a:pt x="5672" y="0"/>
                  </a:moveTo>
                  <a:lnTo>
                    <a:pt x="1115" y="7491"/>
                  </a:lnTo>
                  <a:cubicBezTo>
                    <a:pt x="246" y="8966"/>
                    <a:pt x="1" y="10294"/>
                    <a:pt x="328" y="11425"/>
                  </a:cubicBezTo>
                  <a:cubicBezTo>
                    <a:pt x="574" y="12212"/>
                    <a:pt x="1115" y="12884"/>
                    <a:pt x="1820" y="13294"/>
                  </a:cubicBezTo>
                  <a:lnTo>
                    <a:pt x="3033" y="22620"/>
                  </a:lnTo>
                  <a:lnTo>
                    <a:pt x="20195" y="22800"/>
                  </a:lnTo>
                  <a:lnTo>
                    <a:pt x="20834" y="13294"/>
                  </a:lnTo>
                  <a:cubicBezTo>
                    <a:pt x="21539" y="12867"/>
                    <a:pt x="22063" y="12212"/>
                    <a:pt x="22309" y="11425"/>
                  </a:cubicBezTo>
                  <a:cubicBezTo>
                    <a:pt x="22653" y="10294"/>
                    <a:pt x="22391" y="8966"/>
                    <a:pt x="21539" y="7491"/>
                  </a:cubicBezTo>
                  <a:lnTo>
                    <a:pt x="16982" y="0"/>
                  </a:ln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6888837" y="1745257"/>
              <a:ext cx="343788" cy="100695"/>
            </a:xfrm>
            <a:custGeom>
              <a:avLst/>
              <a:gdLst/>
              <a:ahLst/>
              <a:cxnLst/>
              <a:rect l="l" t="t" r="r" b="b"/>
              <a:pathLst>
                <a:path w="11475" h="3361" extrusionOk="0">
                  <a:moveTo>
                    <a:pt x="10967" y="1"/>
                  </a:moveTo>
                  <a:lnTo>
                    <a:pt x="10705" y="33"/>
                  </a:lnTo>
                  <a:lnTo>
                    <a:pt x="11163" y="3082"/>
                  </a:lnTo>
                  <a:lnTo>
                    <a:pt x="296" y="3082"/>
                  </a:lnTo>
                  <a:lnTo>
                    <a:pt x="575" y="148"/>
                  </a:lnTo>
                  <a:lnTo>
                    <a:pt x="312" y="115"/>
                  </a:lnTo>
                  <a:lnTo>
                    <a:pt x="1" y="3361"/>
                  </a:lnTo>
                  <a:lnTo>
                    <a:pt x="11475" y="3361"/>
                  </a:lnTo>
                  <a:lnTo>
                    <a:pt x="10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6899653" y="2214726"/>
              <a:ext cx="357539" cy="7879"/>
            </a:xfrm>
            <a:custGeom>
              <a:avLst/>
              <a:gdLst/>
              <a:ahLst/>
              <a:cxnLst/>
              <a:rect l="l" t="t" r="r" b="b"/>
              <a:pathLst>
                <a:path w="11934" h="263" extrusionOk="0">
                  <a:moveTo>
                    <a:pt x="5967" y="1"/>
                  </a:moveTo>
                  <a:cubicBezTo>
                    <a:pt x="4984" y="17"/>
                    <a:pt x="3984" y="17"/>
                    <a:pt x="3000" y="50"/>
                  </a:cubicBezTo>
                  <a:lnTo>
                    <a:pt x="1509" y="115"/>
                  </a:lnTo>
                  <a:cubicBezTo>
                    <a:pt x="1000" y="148"/>
                    <a:pt x="509" y="165"/>
                    <a:pt x="17" y="230"/>
                  </a:cubicBezTo>
                  <a:lnTo>
                    <a:pt x="1" y="247"/>
                  </a:lnTo>
                  <a:lnTo>
                    <a:pt x="5967" y="263"/>
                  </a:lnTo>
                  <a:lnTo>
                    <a:pt x="11933" y="247"/>
                  </a:lnTo>
                  <a:lnTo>
                    <a:pt x="11933" y="230"/>
                  </a:lnTo>
                  <a:cubicBezTo>
                    <a:pt x="11442" y="181"/>
                    <a:pt x="10934" y="148"/>
                    <a:pt x="10442" y="115"/>
                  </a:cubicBezTo>
                  <a:lnTo>
                    <a:pt x="8950" y="50"/>
                  </a:lnTo>
                  <a:cubicBezTo>
                    <a:pt x="7967" y="17"/>
                    <a:pt x="6967" y="17"/>
                    <a:pt x="5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7047474" y="26488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6041"/>
            </a:solidFill>
            <a:ln w="3700" cap="flat" cmpd="sng">
              <a:solidFill>
                <a:srgbClr val="FF6041"/>
              </a:solidFill>
              <a:prstDash val="solid"/>
              <a:miter lim="16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7281729" y="2651298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6041"/>
            </a:solidFill>
            <a:ln w="3700" cap="flat" cmpd="sng">
              <a:solidFill>
                <a:srgbClr val="FF6041"/>
              </a:solidFill>
              <a:prstDash val="solid"/>
              <a:miter lim="16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7527758" y="2755438"/>
              <a:ext cx="343728" cy="225327"/>
            </a:xfrm>
            <a:custGeom>
              <a:avLst/>
              <a:gdLst/>
              <a:ahLst/>
              <a:cxnLst/>
              <a:rect l="l" t="t" r="r" b="b"/>
              <a:pathLst>
                <a:path w="11473" h="7521" extrusionOk="0">
                  <a:moveTo>
                    <a:pt x="5333" y="0"/>
                  </a:moveTo>
                  <a:cubicBezTo>
                    <a:pt x="3151" y="0"/>
                    <a:pt x="892" y="924"/>
                    <a:pt x="0" y="2376"/>
                  </a:cubicBezTo>
                  <a:lnTo>
                    <a:pt x="2819" y="2622"/>
                  </a:lnTo>
                  <a:cubicBezTo>
                    <a:pt x="2819" y="2622"/>
                    <a:pt x="3868" y="4851"/>
                    <a:pt x="3885" y="6130"/>
                  </a:cubicBezTo>
                  <a:cubicBezTo>
                    <a:pt x="3868" y="6408"/>
                    <a:pt x="3967" y="6671"/>
                    <a:pt x="4147" y="6884"/>
                  </a:cubicBezTo>
                  <a:cubicBezTo>
                    <a:pt x="4301" y="7065"/>
                    <a:pt x="4521" y="7237"/>
                    <a:pt x="4787" y="7237"/>
                  </a:cubicBezTo>
                  <a:cubicBezTo>
                    <a:pt x="5000" y="7237"/>
                    <a:pt x="5244" y="7125"/>
                    <a:pt x="5508" y="6818"/>
                  </a:cubicBezTo>
                  <a:cubicBezTo>
                    <a:pt x="5508" y="6818"/>
                    <a:pt x="5862" y="7520"/>
                    <a:pt x="6353" y="7520"/>
                  </a:cubicBezTo>
                  <a:cubicBezTo>
                    <a:pt x="6594" y="7520"/>
                    <a:pt x="6867" y="7352"/>
                    <a:pt x="7147" y="6851"/>
                  </a:cubicBezTo>
                  <a:cubicBezTo>
                    <a:pt x="7147" y="6851"/>
                    <a:pt x="7483" y="7223"/>
                    <a:pt x="7879" y="7223"/>
                  </a:cubicBezTo>
                  <a:cubicBezTo>
                    <a:pt x="8137" y="7223"/>
                    <a:pt x="8422" y="7064"/>
                    <a:pt x="8655" y="6540"/>
                  </a:cubicBezTo>
                  <a:cubicBezTo>
                    <a:pt x="8655" y="6540"/>
                    <a:pt x="8672" y="6541"/>
                    <a:pt x="8702" y="6541"/>
                  </a:cubicBezTo>
                  <a:cubicBezTo>
                    <a:pt x="9075" y="6541"/>
                    <a:pt x="11473" y="6401"/>
                    <a:pt x="10064" y="2720"/>
                  </a:cubicBezTo>
                  <a:cubicBezTo>
                    <a:pt x="9330" y="801"/>
                    <a:pt x="7365" y="0"/>
                    <a:pt x="5333" y="0"/>
                  </a:cubicBez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7520867" y="2751004"/>
              <a:ext cx="330036" cy="233776"/>
            </a:xfrm>
            <a:custGeom>
              <a:avLst/>
              <a:gdLst/>
              <a:ahLst/>
              <a:cxnLst/>
              <a:rect l="l" t="t" r="r" b="b"/>
              <a:pathLst>
                <a:path w="11016" h="7803" extrusionOk="0">
                  <a:moveTo>
                    <a:pt x="5598" y="268"/>
                  </a:moveTo>
                  <a:cubicBezTo>
                    <a:pt x="5809" y="268"/>
                    <a:pt x="6020" y="277"/>
                    <a:pt x="6229" y="295"/>
                  </a:cubicBezTo>
                  <a:cubicBezTo>
                    <a:pt x="7377" y="410"/>
                    <a:pt x="9393" y="885"/>
                    <a:pt x="10163" y="2901"/>
                  </a:cubicBezTo>
                  <a:cubicBezTo>
                    <a:pt x="10704" y="4278"/>
                    <a:pt x="10737" y="5294"/>
                    <a:pt x="10294" y="5917"/>
                  </a:cubicBezTo>
                  <a:cubicBezTo>
                    <a:pt x="9862" y="6513"/>
                    <a:pt x="9064" y="6540"/>
                    <a:pt x="8911" y="6540"/>
                  </a:cubicBezTo>
                  <a:cubicBezTo>
                    <a:pt x="8895" y="6540"/>
                    <a:pt x="8886" y="6540"/>
                    <a:pt x="8885" y="6540"/>
                  </a:cubicBezTo>
                  <a:lnTo>
                    <a:pt x="8786" y="6540"/>
                  </a:lnTo>
                  <a:lnTo>
                    <a:pt x="8754" y="6622"/>
                  </a:lnTo>
                  <a:cubicBezTo>
                    <a:pt x="8590" y="6983"/>
                    <a:pt x="8409" y="7179"/>
                    <a:pt x="8180" y="7212"/>
                  </a:cubicBezTo>
                  <a:cubicBezTo>
                    <a:pt x="8152" y="7217"/>
                    <a:pt x="8125" y="7220"/>
                    <a:pt x="8097" y="7220"/>
                  </a:cubicBezTo>
                  <a:cubicBezTo>
                    <a:pt x="7780" y="7220"/>
                    <a:pt x="7475" y="6901"/>
                    <a:pt x="7475" y="6901"/>
                  </a:cubicBezTo>
                  <a:lnTo>
                    <a:pt x="7344" y="6770"/>
                  </a:lnTo>
                  <a:lnTo>
                    <a:pt x="7262" y="6933"/>
                  </a:lnTo>
                  <a:cubicBezTo>
                    <a:pt x="7032" y="7310"/>
                    <a:pt x="6803" y="7524"/>
                    <a:pt x="6574" y="7524"/>
                  </a:cubicBezTo>
                  <a:cubicBezTo>
                    <a:pt x="6246" y="7524"/>
                    <a:pt x="5951" y="7081"/>
                    <a:pt x="5869" y="6901"/>
                  </a:cubicBezTo>
                  <a:lnTo>
                    <a:pt x="5770" y="6720"/>
                  </a:lnTo>
                  <a:lnTo>
                    <a:pt x="5623" y="6868"/>
                  </a:lnTo>
                  <a:cubicBezTo>
                    <a:pt x="5492" y="7065"/>
                    <a:pt x="5262" y="7212"/>
                    <a:pt x="5016" y="7229"/>
                  </a:cubicBezTo>
                  <a:cubicBezTo>
                    <a:pt x="4803" y="7212"/>
                    <a:pt x="4607" y="7097"/>
                    <a:pt x="4475" y="6933"/>
                  </a:cubicBezTo>
                  <a:cubicBezTo>
                    <a:pt x="4312" y="6737"/>
                    <a:pt x="4230" y="6507"/>
                    <a:pt x="4246" y="6261"/>
                  </a:cubicBezTo>
                  <a:cubicBezTo>
                    <a:pt x="4230" y="4967"/>
                    <a:pt x="3213" y="2786"/>
                    <a:pt x="3164" y="2688"/>
                  </a:cubicBezTo>
                  <a:lnTo>
                    <a:pt x="3131" y="2623"/>
                  </a:lnTo>
                  <a:lnTo>
                    <a:pt x="460" y="2393"/>
                  </a:lnTo>
                  <a:cubicBezTo>
                    <a:pt x="1382" y="1128"/>
                    <a:pt x="3508" y="268"/>
                    <a:pt x="5598" y="268"/>
                  </a:cubicBezTo>
                  <a:close/>
                  <a:moveTo>
                    <a:pt x="5554" y="1"/>
                  </a:moveTo>
                  <a:cubicBezTo>
                    <a:pt x="3260" y="1"/>
                    <a:pt x="1007" y="986"/>
                    <a:pt x="115" y="2442"/>
                  </a:cubicBezTo>
                  <a:lnTo>
                    <a:pt x="1" y="2623"/>
                  </a:lnTo>
                  <a:lnTo>
                    <a:pt x="2967" y="2885"/>
                  </a:lnTo>
                  <a:cubicBezTo>
                    <a:pt x="3131" y="3262"/>
                    <a:pt x="3967" y="5147"/>
                    <a:pt x="3984" y="6261"/>
                  </a:cubicBezTo>
                  <a:cubicBezTo>
                    <a:pt x="3967" y="6573"/>
                    <a:pt x="4082" y="6868"/>
                    <a:pt x="4279" y="7114"/>
                  </a:cubicBezTo>
                  <a:cubicBezTo>
                    <a:pt x="4459" y="7343"/>
                    <a:pt x="4721" y="7491"/>
                    <a:pt x="5016" y="7524"/>
                  </a:cubicBezTo>
                  <a:cubicBezTo>
                    <a:pt x="5295" y="7507"/>
                    <a:pt x="5541" y="7376"/>
                    <a:pt x="5721" y="7179"/>
                  </a:cubicBezTo>
                  <a:cubicBezTo>
                    <a:pt x="5869" y="7425"/>
                    <a:pt x="6164" y="7802"/>
                    <a:pt x="6574" y="7802"/>
                  </a:cubicBezTo>
                  <a:lnTo>
                    <a:pt x="6590" y="7802"/>
                  </a:lnTo>
                  <a:cubicBezTo>
                    <a:pt x="6885" y="7802"/>
                    <a:pt x="7164" y="7606"/>
                    <a:pt x="7409" y="7212"/>
                  </a:cubicBezTo>
                  <a:cubicBezTo>
                    <a:pt x="7622" y="7395"/>
                    <a:pt x="7892" y="7493"/>
                    <a:pt x="8166" y="7493"/>
                  </a:cubicBezTo>
                  <a:cubicBezTo>
                    <a:pt x="8187" y="7493"/>
                    <a:pt x="8208" y="7492"/>
                    <a:pt x="8229" y="7491"/>
                  </a:cubicBezTo>
                  <a:cubicBezTo>
                    <a:pt x="8524" y="7425"/>
                    <a:pt x="8786" y="7212"/>
                    <a:pt x="8967" y="6819"/>
                  </a:cubicBezTo>
                  <a:cubicBezTo>
                    <a:pt x="9245" y="6802"/>
                    <a:pt x="10048" y="6737"/>
                    <a:pt x="10524" y="6081"/>
                  </a:cubicBezTo>
                  <a:cubicBezTo>
                    <a:pt x="11016" y="5376"/>
                    <a:pt x="10999" y="4278"/>
                    <a:pt x="10425" y="2803"/>
                  </a:cubicBezTo>
                  <a:cubicBezTo>
                    <a:pt x="9819" y="1229"/>
                    <a:pt x="8311" y="213"/>
                    <a:pt x="6262" y="33"/>
                  </a:cubicBezTo>
                  <a:cubicBezTo>
                    <a:pt x="6027" y="11"/>
                    <a:pt x="5790" y="1"/>
                    <a:pt x="5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7687833" y="2861975"/>
              <a:ext cx="27533" cy="99227"/>
            </a:xfrm>
            <a:custGeom>
              <a:avLst/>
              <a:gdLst/>
              <a:ahLst/>
              <a:cxnLst/>
              <a:rect l="l" t="t" r="r" b="b"/>
              <a:pathLst>
                <a:path w="919" h="3312" extrusionOk="0">
                  <a:moveTo>
                    <a:pt x="247" y="0"/>
                  </a:moveTo>
                  <a:lnTo>
                    <a:pt x="1" y="132"/>
                  </a:lnTo>
                  <a:cubicBezTo>
                    <a:pt x="624" y="1279"/>
                    <a:pt x="33" y="3213"/>
                    <a:pt x="33" y="3229"/>
                  </a:cubicBezTo>
                  <a:lnTo>
                    <a:pt x="296" y="3311"/>
                  </a:lnTo>
                  <a:cubicBezTo>
                    <a:pt x="328" y="3229"/>
                    <a:pt x="919" y="1246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7738405" y="2853616"/>
              <a:ext cx="30499" cy="108574"/>
            </a:xfrm>
            <a:custGeom>
              <a:avLst/>
              <a:gdLst/>
              <a:ahLst/>
              <a:cxnLst/>
              <a:rect l="l" t="t" r="r" b="b"/>
              <a:pathLst>
                <a:path w="1018" h="3624" extrusionOk="0">
                  <a:moveTo>
                    <a:pt x="476" y="1"/>
                  </a:moveTo>
                  <a:lnTo>
                    <a:pt x="230" y="83"/>
                  </a:lnTo>
                  <a:cubicBezTo>
                    <a:pt x="722" y="1476"/>
                    <a:pt x="1" y="3508"/>
                    <a:pt x="1" y="3525"/>
                  </a:cubicBezTo>
                  <a:lnTo>
                    <a:pt x="247" y="3623"/>
                  </a:lnTo>
                  <a:cubicBezTo>
                    <a:pt x="280" y="3541"/>
                    <a:pt x="1017" y="1492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7783584" y="2852148"/>
              <a:ext cx="24597" cy="100695"/>
            </a:xfrm>
            <a:custGeom>
              <a:avLst/>
              <a:gdLst/>
              <a:ahLst/>
              <a:cxnLst/>
              <a:rect l="l" t="t" r="r" b="b"/>
              <a:pathLst>
                <a:path w="821" h="3361" extrusionOk="0">
                  <a:moveTo>
                    <a:pt x="329" y="1"/>
                  </a:moveTo>
                  <a:lnTo>
                    <a:pt x="67" y="99"/>
                  </a:lnTo>
                  <a:cubicBezTo>
                    <a:pt x="542" y="1394"/>
                    <a:pt x="1" y="3262"/>
                    <a:pt x="1" y="3279"/>
                  </a:cubicBezTo>
                  <a:lnTo>
                    <a:pt x="247" y="3361"/>
                  </a:lnTo>
                  <a:cubicBezTo>
                    <a:pt x="280" y="3279"/>
                    <a:pt x="821" y="1394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7695203" y="2696478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C5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42A1C2-BB12-40CB-8473-08A03ECF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97" y="122622"/>
            <a:ext cx="1369865" cy="13698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6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6"/>
          <p:cNvSpPr txBox="1">
            <a:spLocks noGrp="1"/>
          </p:cNvSpPr>
          <p:nvPr>
            <p:ph type="title"/>
          </p:nvPr>
        </p:nvSpPr>
        <p:spPr>
          <a:xfrm>
            <a:off x="731850" y="791700"/>
            <a:ext cx="4892700" cy="26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Echipa</a:t>
            </a:r>
            <a:r>
              <a:rPr lang="en-US" sz="3200" dirty="0"/>
              <a:t> </a:t>
            </a:r>
            <a:r>
              <a:rPr lang="en-US" sz="3200" dirty="0" err="1"/>
              <a:t>noastra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multumeste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sustinere</a:t>
            </a:r>
            <a:r>
              <a:rPr lang="en-US" sz="3200" dirty="0"/>
              <a:t>! </a:t>
            </a:r>
            <a:br>
              <a:rPr lang="en-US" sz="3200" dirty="0"/>
            </a:br>
            <a:r>
              <a:rPr lang="en-US" sz="3200" dirty="0" err="1">
                <a:solidFill>
                  <a:srgbClr val="008968"/>
                </a:solidFill>
              </a:rPr>
              <a:t>Doar</a:t>
            </a:r>
            <a:r>
              <a:rPr lang="en-US" sz="3200" dirty="0">
                <a:solidFill>
                  <a:srgbClr val="008968"/>
                </a:solidFill>
              </a:rPr>
              <a:t> </a:t>
            </a:r>
            <a:r>
              <a:rPr lang="en-US" sz="3200" dirty="0" err="1">
                <a:solidFill>
                  <a:srgbClr val="008968"/>
                </a:solidFill>
              </a:rPr>
              <a:t>impreuna</a:t>
            </a:r>
            <a:r>
              <a:rPr lang="en-US" sz="3200" dirty="0">
                <a:solidFill>
                  <a:srgbClr val="008968"/>
                </a:solidFill>
              </a:rPr>
              <a:t> </a:t>
            </a:r>
            <a:r>
              <a:rPr lang="en-US" sz="3200" dirty="0" err="1">
                <a:solidFill>
                  <a:srgbClr val="008968"/>
                </a:solidFill>
              </a:rPr>
              <a:t>putem</a:t>
            </a:r>
            <a:r>
              <a:rPr lang="en-US" sz="3200" dirty="0">
                <a:solidFill>
                  <a:srgbClr val="008968"/>
                </a:solidFill>
              </a:rPr>
              <a:t> </a:t>
            </a:r>
            <a:r>
              <a:rPr lang="en-US" sz="3200" dirty="0" err="1">
                <a:solidFill>
                  <a:srgbClr val="008968"/>
                </a:solidFill>
              </a:rPr>
              <a:t>salva</a:t>
            </a:r>
            <a:r>
              <a:rPr lang="en-US" sz="3200" dirty="0">
                <a:solidFill>
                  <a:srgbClr val="008968"/>
                </a:solidFill>
              </a:rPr>
              <a:t>!</a:t>
            </a:r>
            <a:endParaRPr lang="en-US" sz="4400" dirty="0">
              <a:solidFill>
                <a:srgbClr val="008968"/>
              </a:solidFill>
            </a:endParaRPr>
          </a:p>
        </p:txBody>
      </p:sp>
      <p:grpSp>
        <p:nvGrpSpPr>
          <p:cNvPr id="1433" name="Google Shape;1433;p36"/>
          <p:cNvGrpSpPr/>
          <p:nvPr/>
        </p:nvGrpSpPr>
        <p:grpSpPr>
          <a:xfrm>
            <a:off x="4662400" y="861650"/>
            <a:ext cx="4850025" cy="4197475"/>
            <a:chOff x="4662400" y="861650"/>
            <a:chExt cx="4850025" cy="4197475"/>
          </a:xfrm>
        </p:grpSpPr>
        <p:sp>
          <p:nvSpPr>
            <p:cNvPr id="1434" name="Google Shape;1434;p36"/>
            <p:cNvSpPr/>
            <p:nvPr/>
          </p:nvSpPr>
          <p:spPr>
            <a:xfrm>
              <a:off x="8929900" y="2153025"/>
              <a:ext cx="367850" cy="225575"/>
            </a:xfrm>
            <a:custGeom>
              <a:avLst/>
              <a:gdLst/>
              <a:ahLst/>
              <a:cxnLst/>
              <a:rect l="l" t="t" r="r" b="b"/>
              <a:pathLst>
                <a:path w="14714" h="9023" extrusionOk="0">
                  <a:moveTo>
                    <a:pt x="0" y="0"/>
                  </a:moveTo>
                  <a:cubicBezTo>
                    <a:pt x="251" y="1791"/>
                    <a:pt x="184" y="3884"/>
                    <a:pt x="201" y="5256"/>
                  </a:cubicBezTo>
                  <a:cubicBezTo>
                    <a:pt x="218" y="6528"/>
                    <a:pt x="168" y="7784"/>
                    <a:pt x="34" y="9023"/>
                  </a:cubicBezTo>
                  <a:lnTo>
                    <a:pt x="14713" y="9023"/>
                  </a:lnTo>
                  <a:lnTo>
                    <a:pt x="147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5779275" y="2153025"/>
              <a:ext cx="2914200" cy="225575"/>
            </a:xfrm>
            <a:custGeom>
              <a:avLst/>
              <a:gdLst/>
              <a:ahLst/>
              <a:cxnLst/>
              <a:rect l="l" t="t" r="r" b="b"/>
              <a:pathLst>
                <a:path w="116568" h="9023" extrusionOk="0">
                  <a:moveTo>
                    <a:pt x="1" y="0"/>
                  </a:moveTo>
                  <a:lnTo>
                    <a:pt x="1" y="9023"/>
                  </a:lnTo>
                  <a:lnTo>
                    <a:pt x="116233" y="9023"/>
                  </a:lnTo>
                  <a:cubicBezTo>
                    <a:pt x="116518" y="6294"/>
                    <a:pt x="116568" y="3566"/>
                    <a:pt x="116401" y="837"/>
                  </a:cubicBezTo>
                  <a:cubicBezTo>
                    <a:pt x="116384" y="553"/>
                    <a:pt x="116367" y="285"/>
                    <a:pt x="116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5779275" y="2421675"/>
              <a:ext cx="2900825" cy="225150"/>
            </a:xfrm>
            <a:custGeom>
              <a:avLst/>
              <a:gdLst/>
              <a:ahLst/>
              <a:cxnLst/>
              <a:rect l="l" t="t" r="r" b="b"/>
              <a:pathLst>
                <a:path w="116033" h="9006" extrusionOk="0">
                  <a:moveTo>
                    <a:pt x="1" y="1"/>
                  </a:moveTo>
                  <a:lnTo>
                    <a:pt x="1" y="9006"/>
                  </a:lnTo>
                  <a:lnTo>
                    <a:pt x="113940" y="9006"/>
                  </a:lnTo>
                  <a:cubicBezTo>
                    <a:pt x="114928" y="6077"/>
                    <a:pt x="115614" y="3064"/>
                    <a:pt x="116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8840750" y="2421675"/>
              <a:ext cx="457000" cy="225150"/>
            </a:xfrm>
            <a:custGeom>
              <a:avLst/>
              <a:gdLst/>
              <a:ahLst/>
              <a:cxnLst/>
              <a:rect l="l" t="t" r="r" b="b"/>
              <a:pathLst>
                <a:path w="18280" h="9006" extrusionOk="0">
                  <a:moveTo>
                    <a:pt x="3365" y="1"/>
                  </a:moveTo>
                  <a:cubicBezTo>
                    <a:pt x="3248" y="603"/>
                    <a:pt x="3114" y="1223"/>
                    <a:pt x="2964" y="1825"/>
                  </a:cubicBezTo>
                  <a:cubicBezTo>
                    <a:pt x="2800" y="2430"/>
                    <a:pt x="479" y="8246"/>
                    <a:pt x="29" y="8246"/>
                  </a:cubicBezTo>
                  <a:cubicBezTo>
                    <a:pt x="19" y="8246"/>
                    <a:pt x="9" y="8242"/>
                    <a:pt x="1" y="8236"/>
                  </a:cubicBezTo>
                  <a:lnTo>
                    <a:pt x="1" y="8236"/>
                  </a:lnTo>
                  <a:cubicBezTo>
                    <a:pt x="319" y="8487"/>
                    <a:pt x="620" y="8738"/>
                    <a:pt x="905" y="9006"/>
                  </a:cubicBezTo>
                  <a:lnTo>
                    <a:pt x="18279" y="9006"/>
                  </a:lnTo>
                  <a:lnTo>
                    <a:pt x="182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8901450" y="2689925"/>
              <a:ext cx="396300" cy="225575"/>
            </a:xfrm>
            <a:custGeom>
              <a:avLst/>
              <a:gdLst/>
              <a:ahLst/>
              <a:cxnLst/>
              <a:rect l="l" t="t" r="r" b="b"/>
              <a:pathLst>
                <a:path w="15852" h="9023" extrusionOk="0">
                  <a:moveTo>
                    <a:pt x="0" y="0"/>
                  </a:moveTo>
                  <a:cubicBezTo>
                    <a:pt x="1774" y="2427"/>
                    <a:pt x="2762" y="5490"/>
                    <a:pt x="3348" y="8486"/>
                  </a:cubicBezTo>
                  <a:cubicBezTo>
                    <a:pt x="3381" y="8654"/>
                    <a:pt x="3398" y="8838"/>
                    <a:pt x="3431" y="9022"/>
                  </a:cubicBezTo>
                  <a:lnTo>
                    <a:pt x="15851" y="9022"/>
                  </a:lnTo>
                  <a:lnTo>
                    <a:pt x="158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5779275" y="2689925"/>
              <a:ext cx="2894950" cy="225575"/>
            </a:xfrm>
            <a:custGeom>
              <a:avLst/>
              <a:gdLst/>
              <a:ahLst/>
              <a:cxnLst/>
              <a:rect l="l" t="t" r="r" b="b"/>
              <a:pathLst>
                <a:path w="115798" h="9023" extrusionOk="0">
                  <a:moveTo>
                    <a:pt x="1" y="0"/>
                  </a:moveTo>
                  <a:lnTo>
                    <a:pt x="1" y="9022"/>
                  </a:lnTo>
                  <a:lnTo>
                    <a:pt x="115798" y="9022"/>
                  </a:lnTo>
                  <a:cubicBezTo>
                    <a:pt x="115195" y="7198"/>
                    <a:pt x="114492" y="5423"/>
                    <a:pt x="113672" y="3699"/>
                  </a:cubicBezTo>
                  <a:cubicBezTo>
                    <a:pt x="113404" y="3113"/>
                    <a:pt x="113120" y="2528"/>
                    <a:pt x="113053" y="1875"/>
                  </a:cubicBezTo>
                  <a:cubicBezTo>
                    <a:pt x="113003" y="1239"/>
                    <a:pt x="113103" y="603"/>
                    <a:pt x="113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5779275" y="2958150"/>
              <a:ext cx="2949375" cy="225575"/>
            </a:xfrm>
            <a:custGeom>
              <a:avLst/>
              <a:gdLst/>
              <a:ahLst/>
              <a:cxnLst/>
              <a:rect l="l" t="t" r="r" b="b"/>
              <a:pathLst>
                <a:path w="117975" h="9023" extrusionOk="0">
                  <a:moveTo>
                    <a:pt x="1" y="0"/>
                  </a:moveTo>
                  <a:lnTo>
                    <a:pt x="1" y="9023"/>
                  </a:lnTo>
                  <a:lnTo>
                    <a:pt x="117974" y="9023"/>
                  </a:lnTo>
                  <a:cubicBezTo>
                    <a:pt x="117723" y="5976"/>
                    <a:pt x="117154" y="2946"/>
                    <a:pt x="1163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8994325" y="2958150"/>
              <a:ext cx="303425" cy="225575"/>
            </a:xfrm>
            <a:custGeom>
              <a:avLst/>
              <a:gdLst/>
              <a:ahLst/>
              <a:cxnLst/>
              <a:rect l="l" t="t" r="r" b="b"/>
              <a:pathLst>
                <a:path w="12137" h="9023" extrusionOk="0">
                  <a:moveTo>
                    <a:pt x="1" y="0"/>
                  </a:moveTo>
                  <a:cubicBezTo>
                    <a:pt x="419" y="2997"/>
                    <a:pt x="520" y="6010"/>
                    <a:pt x="336" y="9023"/>
                  </a:cubicBezTo>
                  <a:lnTo>
                    <a:pt x="12136" y="9023"/>
                  </a:lnTo>
                  <a:lnTo>
                    <a:pt x="12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5779275" y="3226800"/>
              <a:ext cx="3022600" cy="190425"/>
            </a:xfrm>
            <a:custGeom>
              <a:avLst/>
              <a:gdLst/>
              <a:ahLst/>
              <a:cxnLst/>
              <a:rect l="l" t="t" r="r" b="b"/>
              <a:pathLst>
                <a:path w="120904" h="7617" extrusionOk="0">
                  <a:moveTo>
                    <a:pt x="1" y="1"/>
                  </a:moveTo>
                  <a:lnTo>
                    <a:pt x="1" y="7617"/>
                  </a:lnTo>
                  <a:lnTo>
                    <a:pt x="120903" y="7617"/>
                  </a:lnTo>
                  <a:cubicBezTo>
                    <a:pt x="120786" y="7600"/>
                    <a:pt x="120669" y="7600"/>
                    <a:pt x="120552" y="7583"/>
                  </a:cubicBezTo>
                  <a:cubicBezTo>
                    <a:pt x="119665" y="7466"/>
                    <a:pt x="118694" y="7232"/>
                    <a:pt x="118275" y="6445"/>
                  </a:cubicBezTo>
                  <a:cubicBezTo>
                    <a:pt x="118007" y="5960"/>
                    <a:pt x="118041" y="5374"/>
                    <a:pt x="118074" y="4821"/>
                  </a:cubicBezTo>
                  <a:cubicBezTo>
                    <a:pt x="118158" y="3214"/>
                    <a:pt x="118175" y="1607"/>
                    <a:pt x="118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8925300" y="3226800"/>
              <a:ext cx="471200" cy="190000"/>
            </a:xfrm>
            <a:custGeom>
              <a:avLst/>
              <a:gdLst/>
              <a:ahLst/>
              <a:cxnLst/>
              <a:rect l="l" t="t" r="r" b="b"/>
              <a:pathLst>
                <a:path w="18848" h="7600" extrusionOk="0">
                  <a:moveTo>
                    <a:pt x="2946" y="1"/>
                  </a:moveTo>
                  <a:cubicBezTo>
                    <a:pt x="2728" y="2076"/>
                    <a:pt x="2377" y="4135"/>
                    <a:pt x="1875" y="6160"/>
                  </a:cubicBezTo>
                  <a:cubicBezTo>
                    <a:pt x="1774" y="6579"/>
                    <a:pt x="1640" y="7014"/>
                    <a:pt x="1289" y="7265"/>
                  </a:cubicBezTo>
                  <a:cubicBezTo>
                    <a:pt x="1021" y="7449"/>
                    <a:pt x="686" y="7550"/>
                    <a:pt x="352" y="7566"/>
                  </a:cubicBezTo>
                  <a:cubicBezTo>
                    <a:pt x="234" y="7583"/>
                    <a:pt x="117" y="7600"/>
                    <a:pt x="0" y="7600"/>
                  </a:cubicBezTo>
                  <a:lnTo>
                    <a:pt x="18848" y="7600"/>
                  </a:lnTo>
                  <a:lnTo>
                    <a:pt x="18848" y="7399"/>
                  </a:lnTo>
                  <a:lnTo>
                    <a:pt x="14897" y="7399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9297725" y="21530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9297725" y="21530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9297725" y="2421675"/>
              <a:ext cx="98775" cy="225150"/>
            </a:xfrm>
            <a:custGeom>
              <a:avLst/>
              <a:gdLst/>
              <a:ahLst/>
              <a:cxnLst/>
              <a:rect l="l" t="t" r="r" b="b"/>
              <a:pathLst>
                <a:path w="3951" h="9006" extrusionOk="0">
                  <a:moveTo>
                    <a:pt x="0" y="1"/>
                  </a:moveTo>
                  <a:lnTo>
                    <a:pt x="0" y="9006"/>
                  </a:lnTo>
                  <a:lnTo>
                    <a:pt x="3951" y="9006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9297725" y="2421675"/>
              <a:ext cx="98775" cy="225150"/>
            </a:xfrm>
            <a:custGeom>
              <a:avLst/>
              <a:gdLst/>
              <a:ahLst/>
              <a:cxnLst/>
              <a:rect l="l" t="t" r="r" b="b"/>
              <a:pathLst>
                <a:path w="3951" h="9006" extrusionOk="0">
                  <a:moveTo>
                    <a:pt x="0" y="1"/>
                  </a:moveTo>
                  <a:lnTo>
                    <a:pt x="0" y="9006"/>
                  </a:lnTo>
                  <a:lnTo>
                    <a:pt x="3951" y="9006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9297725" y="26899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2"/>
                  </a:lnTo>
                  <a:lnTo>
                    <a:pt x="3951" y="9022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9297725" y="26899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2"/>
                  </a:lnTo>
                  <a:lnTo>
                    <a:pt x="3951" y="9022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9297725" y="2958150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9297725" y="2958150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9297725" y="3226800"/>
              <a:ext cx="98775" cy="185000"/>
            </a:xfrm>
            <a:custGeom>
              <a:avLst/>
              <a:gdLst/>
              <a:ahLst/>
              <a:cxnLst/>
              <a:rect l="l" t="t" r="r" b="b"/>
              <a:pathLst>
                <a:path w="3951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3951" y="7399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9297725" y="3226800"/>
              <a:ext cx="98775" cy="185000"/>
            </a:xfrm>
            <a:custGeom>
              <a:avLst/>
              <a:gdLst/>
              <a:ahLst/>
              <a:cxnLst/>
              <a:rect l="l" t="t" r="r" b="b"/>
              <a:pathLst>
                <a:path w="3951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3951" y="7399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5740800" y="21530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0" y="9023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5740800" y="2421675"/>
              <a:ext cx="98775" cy="225150"/>
            </a:xfrm>
            <a:custGeom>
              <a:avLst/>
              <a:gdLst/>
              <a:ahLst/>
              <a:cxnLst/>
              <a:rect l="l" t="t" r="r" b="b"/>
              <a:pathLst>
                <a:path w="3951" h="9006" extrusionOk="0">
                  <a:moveTo>
                    <a:pt x="0" y="1"/>
                  </a:moveTo>
                  <a:lnTo>
                    <a:pt x="0" y="9006"/>
                  </a:lnTo>
                  <a:lnTo>
                    <a:pt x="3950" y="9006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5740800" y="26899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2"/>
                  </a:lnTo>
                  <a:lnTo>
                    <a:pt x="3950" y="9022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5740800" y="2958150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0" y="9023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5740800" y="3226800"/>
              <a:ext cx="98775" cy="185000"/>
            </a:xfrm>
            <a:custGeom>
              <a:avLst/>
              <a:gdLst/>
              <a:ahLst/>
              <a:cxnLst/>
              <a:rect l="l" t="t" r="r" b="b"/>
              <a:pathLst>
                <a:path w="3951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3950" y="7399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8801850" y="3417200"/>
              <a:ext cx="123475" cy="3175"/>
            </a:xfrm>
            <a:custGeom>
              <a:avLst/>
              <a:gdLst/>
              <a:ahLst/>
              <a:cxnLst/>
              <a:rect l="l" t="t" r="r" b="b"/>
              <a:pathLst>
                <a:path w="4939" h="127" extrusionOk="0">
                  <a:moveTo>
                    <a:pt x="0" y="1"/>
                  </a:moveTo>
                  <a:cubicBezTo>
                    <a:pt x="820" y="84"/>
                    <a:pt x="1645" y="126"/>
                    <a:pt x="2469" y="126"/>
                  </a:cubicBezTo>
                  <a:cubicBezTo>
                    <a:pt x="3294" y="126"/>
                    <a:pt x="4118" y="84"/>
                    <a:pt x="4938" y="1"/>
                  </a:cubicBezTo>
                  <a:close/>
                </a:path>
              </a:pathLst>
            </a:custGeom>
            <a:solidFill>
              <a:srgbClr val="00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8685100" y="2153025"/>
              <a:ext cx="251100" cy="225575"/>
            </a:xfrm>
            <a:custGeom>
              <a:avLst/>
              <a:gdLst/>
              <a:ahLst/>
              <a:cxnLst/>
              <a:rect l="l" t="t" r="r" b="b"/>
              <a:pathLst>
                <a:path w="10044" h="9023" extrusionOk="0">
                  <a:moveTo>
                    <a:pt x="134" y="0"/>
                  </a:moveTo>
                  <a:cubicBezTo>
                    <a:pt x="134" y="285"/>
                    <a:pt x="151" y="553"/>
                    <a:pt x="168" y="837"/>
                  </a:cubicBezTo>
                  <a:cubicBezTo>
                    <a:pt x="335" y="3566"/>
                    <a:pt x="285" y="6294"/>
                    <a:pt x="0" y="9023"/>
                  </a:cubicBezTo>
                  <a:lnTo>
                    <a:pt x="9826" y="9023"/>
                  </a:lnTo>
                  <a:cubicBezTo>
                    <a:pt x="9960" y="7767"/>
                    <a:pt x="10010" y="6512"/>
                    <a:pt x="9993" y="5256"/>
                  </a:cubicBezTo>
                  <a:cubicBezTo>
                    <a:pt x="9976" y="3884"/>
                    <a:pt x="10043" y="1791"/>
                    <a:pt x="9792" y="0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8685100" y="2153025"/>
              <a:ext cx="251100" cy="225575"/>
            </a:xfrm>
            <a:custGeom>
              <a:avLst/>
              <a:gdLst/>
              <a:ahLst/>
              <a:cxnLst/>
              <a:rect l="l" t="t" r="r" b="b"/>
              <a:pathLst>
                <a:path w="10044" h="9023" extrusionOk="0">
                  <a:moveTo>
                    <a:pt x="134" y="0"/>
                  </a:moveTo>
                  <a:cubicBezTo>
                    <a:pt x="134" y="285"/>
                    <a:pt x="151" y="553"/>
                    <a:pt x="168" y="837"/>
                  </a:cubicBezTo>
                  <a:cubicBezTo>
                    <a:pt x="335" y="3566"/>
                    <a:pt x="285" y="6294"/>
                    <a:pt x="0" y="9023"/>
                  </a:cubicBezTo>
                  <a:lnTo>
                    <a:pt x="9826" y="9023"/>
                  </a:lnTo>
                  <a:cubicBezTo>
                    <a:pt x="9960" y="7767"/>
                    <a:pt x="10010" y="6512"/>
                    <a:pt x="9993" y="5256"/>
                  </a:cubicBezTo>
                  <a:cubicBezTo>
                    <a:pt x="9976" y="3884"/>
                    <a:pt x="10043" y="1791"/>
                    <a:pt x="9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8627775" y="2421675"/>
              <a:ext cx="296700" cy="225150"/>
            </a:xfrm>
            <a:custGeom>
              <a:avLst/>
              <a:gdLst/>
              <a:ahLst/>
              <a:cxnLst/>
              <a:rect l="l" t="t" r="r" b="b"/>
              <a:pathLst>
                <a:path w="11868" h="9006" extrusionOk="0">
                  <a:moveTo>
                    <a:pt x="2092" y="1"/>
                  </a:moveTo>
                  <a:cubicBezTo>
                    <a:pt x="1674" y="3064"/>
                    <a:pt x="988" y="6077"/>
                    <a:pt x="0" y="9006"/>
                  </a:cubicBezTo>
                  <a:lnTo>
                    <a:pt x="9424" y="9006"/>
                  </a:lnTo>
                  <a:cubicBezTo>
                    <a:pt x="9139" y="8738"/>
                    <a:pt x="8838" y="8487"/>
                    <a:pt x="8520" y="8236"/>
                  </a:cubicBezTo>
                  <a:lnTo>
                    <a:pt x="8520" y="8236"/>
                  </a:lnTo>
                  <a:cubicBezTo>
                    <a:pt x="8528" y="8242"/>
                    <a:pt x="8538" y="8246"/>
                    <a:pt x="8548" y="8246"/>
                  </a:cubicBezTo>
                  <a:cubicBezTo>
                    <a:pt x="8997" y="8246"/>
                    <a:pt x="11319" y="2398"/>
                    <a:pt x="11466" y="1825"/>
                  </a:cubicBezTo>
                  <a:cubicBezTo>
                    <a:pt x="11617" y="1239"/>
                    <a:pt x="11767" y="603"/>
                    <a:pt x="11868" y="1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8627775" y="2421675"/>
              <a:ext cx="296700" cy="225150"/>
            </a:xfrm>
            <a:custGeom>
              <a:avLst/>
              <a:gdLst/>
              <a:ahLst/>
              <a:cxnLst/>
              <a:rect l="l" t="t" r="r" b="b"/>
              <a:pathLst>
                <a:path w="11868" h="9006" extrusionOk="0">
                  <a:moveTo>
                    <a:pt x="2092" y="1"/>
                  </a:moveTo>
                  <a:cubicBezTo>
                    <a:pt x="1674" y="3064"/>
                    <a:pt x="988" y="6077"/>
                    <a:pt x="0" y="9006"/>
                  </a:cubicBezTo>
                  <a:lnTo>
                    <a:pt x="9424" y="9006"/>
                  </a:lnTo>
                  <a:cubicBezTo>
                    <a:pt x="9139" y="8738"/>
                    <a:pt x="8838" y="8487"/>
                    <a:pt x="8520" y="8236"/>
                  </a:cubicBezTo>
                  <a:lnTo>
                    <a:pt x="8520" y="8236"/>
                  </a:lnTo>
                  <a:cubicBezTo>
                    <a:pt x="8528" y="8242"/>
                    <a:pt x="8538" y="8246"/>
                    <a:pt x="8548" y="8246"/>
                  </a:cubicBezTo>
                  <a:cubicBezTo>
                    <a:pt x="8997" y="8246"/>
                    <a:pt x="11319" y="2398"/>
                    <a:pt x="11466" y="1825"/>
                  </a:cubicBezTo>
                  <a:cubicBezTo>
                    <a:pt x="11617" y="1239"/>
                    <a:pt x="11767" y="603"/>
                    <a:pt x="11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8604325" y="2689925"/>
              <a:ext cx="382925" cy="225575"/>
            </a:xfrm>
            <a:custGeom>
              <a:avLst/>
              <a:gdLst/>
              <a:ahLst/>
              <a:cxnLst/>
              <a:rect l="l" t="t" r="r" b="b"/>
              <a:pathLst>
                <a:path w="15317" h="9023" extrusionOk="0">
                  <a:moveTo>
                    <a:pt x="352" y="0"/>
                  </a:moveTo>
                  <a:cubicBezTo>
                    <a:pt x="101" y="603"/>
                    <a:pt x="1" y="1239"/>
                    <a:pt x="51" y="1875"/>
                  </a:cubicBezTo>
                  <a:cubicBezTo>
                    <a:pt x="118" y="2528"/>
                    <a:pt x="402" y="3113"/>
                    <a:pt x="670" y="3699"/>
                  </a:cubicBezTo>
                  <a:cubicBezTo>
                    <a:pt x="1490" y="5423"/>
                    <a:pt x="2193" y="7198"/>
                    <a:pt x="2779" y="9022"/>
                  </a:cubicBezTo>
                  <a:lnTo>
                    <a:pt x="15316" y="9022"/>
                  </a:lnTo>
                  <a:cubicBezTo>
                    <a:pt x="15283" y="8838"/>
                    <a:pt x="15249" y="8671"/>
                    <a:pt x="15216" y="8486"/>
                  </a:cubicBezTo>
                  <a:cubicBezTo>
                    <a:pt x="14630" y="5490"/>
                    <a:pt x="13643" y="2427"/>
                    <a:pt x="11868" y="0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8604325" y="2689925"/>
              <a:ext cx="382925" cy="225575"/>
            </a:xfrm>
            <a:custGeom>
              <a:avLst/>
              <a:gdLst/>
              <a:ahLst/>
              <a:cxnLst/>
              <a:rect l="l" t="t" r="r" b="b"/>
              <a:pathLst>
                <a:path w="15317" h="9023" extrusionOk="0">
                  <a:moveTo>
                    <a:pt x="352" y="0"/>
                  </a:moveTo>
                  <a:cubicBezTo>
                    <a:pt x="101" y="603"/>
                    <a:pt x="1" y="1239"/>
                    <a:pt x="51" y="1875"/>
                  </a:cubicBezTo>
                  <a:cubicBezTo>
                    <a:pt x="118" y="2528"/>
                    <a:pt x="402" y="3113"/>
                    <a:pt x="670" y="3699"/>
                  </a:cubicBezTo>
                  <a:cubicBezTo>
                    <a:pt x="1490" y="5423"/>
                    <a:pt x="2193" y="7198"/>
                    <a:pt x="2779" y="9022"/>
                  </a:cubicBezTo>
                  <a:lnTo>
                    <a:pt x="15316" y="9022"/>
                  </a:lnTo>
                  <a:cubicBezTo>
                    <a:pt x="15283" y="8838"/>
                    <a:pt x="15249" y="8671"/>
                    <a:pt x="15216" y="8486"/>
                  </a:cubicBezTo>
                  <a:cubicBezTo>
                    <a:pt x="14630" y="5490"/>
                    <a:pt x="13643" y="2427"/>
                    <a:pt x="1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8687175" y="2958150"/>
              <a:ext cx="320150" cy="225575"/>
            </a:xfrm>
            <a:custGeom>
              <a:avLst/>
              <a:gdLst/>
              <a:ahLst/>
              <a:cxnLst/>
              <a:rect l="l" t="t" r="r" b="b"/>
              <a:pathLst>
                <a:path w="12806" h="9023" extrusionOk="0">
                  <a:moveTo>
                    <a:pt x="1" y="0"/>
                  </a:moveTo>
                  <a:cubicBezTo>
                    <a:pt x="838" y="2946"/>
                    <a:pt x="1407" y="5976"/>
                    <a:pt x="1658" y="9023"/>
                  </a:cubicBezTo>
                  <a:lnTo>
                    <a:pt x="12622" y="9023"/>
                  </a:lnTo>
                  <a:cubicBezTo>
                    <a:pt x="12806" y="6010"/>
                    <a:pt x="12705" y="2997"/>
                    <a:pt x="12287" y="0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8687175" y="2958150"/>
              <a:ext cx="320150" cy="225575"/>
            </a:xfrm>
            <a:custGeom>
              <a:avLst/>
              <a:gdLst/>
              <a:ahLst/>
              <a:cxnLst/>
              <a:rect l="l" t="t" r="r" b="b"/>
              <a:pathLst>
                <a:path w="12806" h="9023" extrusionOk="0">
                  <a:moveTo>
                    <a:pt x="1" y="0"/>
                  </a:moveTo>
                  <a:cubicBezTo>
                    <a:pt x="838" y="2946"/>
                    <a:pt x="1407" y="5976"/>
                    <a:pt x="1658" y="9023"/>
                  </a:cubicBezTo>
                  <a:lnTo>
                    <a:pt x="12622" y="9023"/>
                  </a:lnTo>
                  <a:cubicBezTo>
                    <a:pt x="12806" y="6010"/>
                    <a:pt x="12705" y="2997"/>
                    <a:pt x="12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8729450" y="3226800"/>
              <a:ext cx="269525" cy="190425"/>
            </a:xfrm>
            <a:custGeom>
              <a:avLst/>
              <a:gdLst/>
              <a:ahLst/>
              <a:cxnLst/>
              <a:rect l="l" t="t" r="r" b="b"/>
              <a:pathLst>
                <a:path w="10781" h="7617" extrusionOk="0">
                  <a:moveTo>
                    <a:pt x="84" y="1"/>
                  </a:moveTo>
                  <a:cubicBezTo>
                    <a:pt x="168" y="1607"/>
                    <a:pt x="151" y="3214"/>
                    <a:pt x="67" y="4821"/>
                  </a:cubicBezTo>
                  <a:cubicBezTo>
                    <a:pt x="34" y="5374"/>
                    <a:pt x="0" y="5960"/>
                    <a:pt x="268" y="6445"/>
                  </a:cubicBezTo>
                  <a:cubicBezTo>
                    <a:pt x="687" y="7232"/>
                    <a:pt x="1658" y="7466"/>
                    <a:pt x="2528" y="7583"/>
                  </a:cubicBezTo>
                  <a:cubicBezTo>
                    <a:pt x="2662" y="7600"/>
                    <a:pt x="2779" y="7600"/>
                    <a:pt x="2896" y="7617"/>
                  </a:cubicBezTo>
                  <a:lnTo>
                    <a:pt x="7834" y="7617"/>
                  </a:lnTo>
                  <a:cubicBezTo>
                    <a:pt x="7951" y="7600"/>
                    <a:pt x="8068" y="7600"/>
                    <a:pt x="8186" y="7583"/>
                  </a:cubicBezTo>
                  <a:cubicBezTo>
                    <a:pt x="8520" y="7566"/>
                    <a:pt x="8855" y="7466"/>
                    <a:pt x="9140" y="7282"/>
                  </a:cubicBezTo>
                  <a:cubicBezTo>
                    <a:pt x="9474" y="7014"/>
                    <a:pt x="9608" y="6579"/>
                    <a:pt x="9709" y="6160"/>
                  </a:cubicBezTo>
                  <a:cubicBezTo>
                    <a:pt x="10211" y="4135"/>
                    <a:pt x="10562" y="2076"/>
                    <a:pt x="10780" y="1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8729450" y="3226800"/>
              <a:ext cx="269525" cy="190425"/>
            </a:xfrm>
            <a:custGeom>
              <a:avLst/>
              <a:gdLst/>
              <a:ahLst/>
              <a:cxnLst/>
              <a:rect l="l" t="t" r="r" b="b"/>
              <a:pathLst>
                <a:path w="10781" h="7617" extrusionOk="0">
                  <a:moveTo>
                    <a:pt x="84" y="1"/>
                  </a:moveTo>
                  <a:cubicBezTo>
                    <a:pt x="168" y="1607"/>
                    <a:pt x="151" y="3214"/>
                    <a:pt x="67" y="4821"/>
                  </a:cubicBezTo>
                  <a:cubicBezTo>
                    <a:pt x="34" y="5374"/>
                    <a:pt x="0" y="5960"/>
                    <a:pt x="268" y="6445"/>
                  </a:cubicBezTo>
                  <a:cubicBezTo>
                    <a:pt x="687" y="7232"/>
                    <a:pt x="1658" y="7466"/>
                    <a:pt x="2528" y="7583"/>
                  </a:cubicBezTo>
                  <a:cubicBezTo>
                    <a:pt x="2662" y="7600"/>
                    <a:pt x="2779" y="7600"/>
                    <a:pt x="2896" y="7617"/>
                  </a:cubicBezTo>
                  <a:lnTo>
                    <a:pt x="7834" y="7617"/>
                  </a:lnTo>
                  <a:cubicBezTo>
                    <a:pt x="7951" y="7600"/>
                    <a:pt x="8068" y="7600"/>
                    <a:pt x="8186" y="7583"/>
                  </a:cubicBezTo>
                  <a:cubicBezTo>
                    <a:pt x="8520" y="7566"/>
                    <a:pt x="8855" y="7466"/>
                    <a:pt x="9140" y="7282"/>
                  </a:cubicBezTo>
                  <a:cubicBezTo>
                    <a:pt x="9474" y="7014"/>
                    <a:pt x="9608" y="6579"/>
                    <a:pt x="9709" y="6160"/>
                  </a:cubicBezTo>
                  <a:cubicBezTo>
                    <a:pt x="10211" y="4135"/>
                    <a:pt x="10562" y="2076"/>
                    <a:pt x="10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5779275" y="3311750"/>
              <a:ext cx="3617225" cy="138125"/>
            </a:xfrm>
            <a:custGeom>
              <a:avLst/>
              <a:gdLst/>
              <a:ahLst/>
              <a:cxnLst/>
              <a:rect l="l" t="t" r="r" b="b"/>
              <a:pathLst>
                <a:path w="144689" h="5525" extrusionOk="0">
                  <a:moveTo>
                    <a:pt x="1" y="0"/>
                  </a:moveTo>
                  <a:lnTo>
                    <a:pt x="1" y="5524"/>
                  </a:lnTo>
                  <a:lnTo>
                    <a:pt x="144689" y="5524"/>
                  </a:lnTo>
                  <a:lnTo>
                    <a:pt x="1446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5779275" y="3833150"/>
              <a:ext cx="3617225" cy="138125"/>
            </a:xfrm>
            <a:custGeom>
              <a:avLst/>
              <a:gdLst/>
              <a:ahLst/>
              <a:cxnLst/>
              <a:rect l="l" t="t" r="r" b="b"/>
              <a:pathLst>
                <a:path w="144689" h="5525" extrusionOk="0">
                  <a:moveTo>
                    <a:pt x="1" y="1"/>
                  </a:moveTo>
                  <a:lnTo>
                    <a:pt x="1" y="5524"/>
                  </a:lnTo>
                  <a:lnTo>
                    <a:pt x="144689" y="5524"/>
                  </a:lnTo>
                  <a:lnTo>
                    <a:pt x="1446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5615675" y="2104475"/>
              <a:ext cx="163225" cy="1345800"/>
            </a:xfrm>
            <a:custGeom>
              <a:avLst/>
              <a:gdLst/>
              <a:ahLst/>
              <a:cxnLst/>
              <a:rect l="l" t="t" r="r" b="b"/>
              <a:pathLst>
                <a:path w="6529" h="53832" extrusionOk="0">
                  <a:moveTo>
                    <a:pt x="0" y="1"/>
                  </a:moveTo>
                  <a:lnTo>
                    <a:pt x="0" y="53832"/>
                  </a:lnTo>
                  <a:lnTo>
                    <a:pt x="6528" y="53832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5615675" y="3580825"/>
              <a:ext cx="163225" cy="927350"/>
            </a:xfrm>
            <a:custGeom>
              <a:avLst/>
              <a:gdLst/>
              <a:ahLst/>
              <a:cxnLst/>
              <a:rect l="l" t="t" r="r" b="b"/>
              <a:pathLst>
                <a:path w="6529" h="37094" extrusionOk="0">
                  <a:moveTo>
                    <a:pt x="0" y="0"/>
                  </a:moveTo>
                  <a:lnTo>
                    <a:pt x="0" y="37093"/>
                  </a:lnTo>
                  <a:lnTo>
                    <a:pt x="6528" y="37093"/>
                  </a:lnTo>
                  <a:lnTo>
                    <a:pt x="6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9349200" y="3580825"/>
              <a:ext cx="163225" cy="1312750"/>
            </a:xfrm>
            <a:custGeom>
              <a:avLst/>
              <a:gdLst/>
              <a:ahLst/>
              <a:cxnLst/>
              <a:rect l="l" t="t" r="r" b="b"/>
              <a:pathLst>
                <a:path w="6529" h="52510" extrusionOk="0">
                  <a:moveTo>
                    <a:pt x="0" y="0"/>
                  </a:moveTo>
                  <a:lnTo>
                    <a:pt x="0" y="52509"/>
                  </a:lnTo>
                  <a:lnTo>
                    <a:pt x="6528" y="52509"/>
                  </a:lnTo>
                  <a:lnTo>
                    <a:pt x="6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9349200" y="2104475"/>
              <a:ext cx="163225" cy="1345800"/>
            </a:xfrm>
            <a:custGeom>
              <a:avLst/>
              <a:gdLst/>
              <a:ahLst/>
              <a:cxnLst/>
              <a:rect l="l" t="t" r="r" b="b"/>
              <a:pathLst>
                <a:path w="6529" h="53832" extrusionOk="0">
                  <a:moveTo>
                    <a:pt x="0" y="1"/>
                  </a:moveTo>
                  <a:lnTo>
                    <a:pt x="0" y="53832"/>
                  </a:lnTo>
                  <a:lnTo>
                    <a:pt x="6528" y="53832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5615675" y="3447876"/>
              <a:ext cx="163225" cy="155701"/>
            </a:xfrm>
            <a:custGeom>
              <a:avLst/>
              <a:gdLst/>
              <a:ahLst/>
              <a:cxnLst/>
              <a:rect l="l" t="t" r="r" b="b"/>
              <a:pathLst>
                <a:path w="6529" h="5224" extrusionOk="0">
                  <a:moveTo>
                    <a:pt x="0" y="1"/>
                  </a:moveTo>
                  <a:lnTo>
                    <a:pt x="0" y="5223"/>
                  </a:lnTo>
                  <a:lnTo>
                    <a:pt x="6528" y="5223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9349200" y="3440725"/>
              <a:ext cx="163225" cy="169506"/>
            </a:xfrm>
            <a:custGeom>
              <a:avLst/>
              <a:gdLst/>
              <a:ahLst/>
              <a:cxnLst/>
              <a:rect l="l" t="t" r="r" b="b"/>
              <a:pathLst>
                <a:path w="6529" h="5224" extrusionOk="0">
                  <a:moveTo>
                    <a:pt x="0" y="1"/>
                  </a:moveTo>
                  <a:lnTo>
                    <a:pt x="0" y="5223"/>
                  </a:lnTo>
                  <a:lnTo>
                    <a:pt x="6528" y="5223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9291025" y="3831475"/>
              <a:ext cx="57350" cy="139800"/>
            </a:xfrm>
            <a:custGeom>
              <a:avLst/>
              <a:gdLst/>
              <a:ahLst/>
              <a:cxnLst/>
              <a:rect l="l" t="t" r="r" b="b"/>
              <a:pathLst>
                <a:path w="2294" h="5592" extrusionOk="0">
                  <a:moveTo>
                    <a:pt x="1" y="1"/>
                  </a:moveTo>
                  <a:lnTo>
                    <a:pt x="1" y="5591"/>
                  </a:lnTo>
                  <a:lnTo>
                    <a:pt x="2294" y="5591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5778875" y="3831475"/>
              <a:ext cx="56925" cy="139800"/>
            </a:xfrm>
            <a:custGeom>
              <a:avLst/>
              <a:gdLst/>
              <a:ahLst/>
              <a:cxnLst/>
              <a:rect l="l" t="t" r="r" b="b"/>
              <a:pathLst>
                <a:path w="2277" h="5592" extrusionOk="0">
                  <a:moveTo>
                    <a:pt x="0" y="1"/>
                  </a:moveTo>
                  <a:lnTo>
                    <a:pt x="0" y="5591"/>
                  </a:lnTo>
                  <a:lnTo>
                    <a:pt x="2277" y="5591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9291025" y="3311325"/>
              <a:ext cx="57350" cy="140225"/>
            </a:xfrm>
            <a:custGeom>
              <a:avLst/>
              <a:gdLst/>
              <a:ahLst/>
              <a:cxnLst/>
              <a:rect l="l" t="t" r="r" b="b"/>
              <a:pathLst>
                <a:path w="2294" h="5609" extrusionOk="0">
                  <a:moveTo>
                    <a:pt x="1" y="1"/>
                  </a:moveTo>
                  <a:lnTo>
                    <a:pt x="1" y="5608"/>
                  </a:lnTo>
                  <a:lnTo>
                    <a:pt x="2294" y="5608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5778875" y="3311325"/>
              <a:ext cx="56925" cy="140225"/>
            </a:xfrm>
            <a:custGeom>
              <a:avLst/>
              <a:gdLst/>
              <a:ahLst/>
              <a:cxnLst/>
              <a:rect l="l" t="t" r="r" b="b"/>
              <a:pathLst>
                <a:path w="2277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2277" y="5608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6039575" y="1232425"/>
              <a:ext cx="1835400" cy="2083125"/>
            </a:xfrm>
            <a:custGeom>
              <a:avLst/>
              <a:gdLst/>
              <a:ahLst/>
              <a:cxnLst/>
              <a:rect l="l" t="t" r="r" b="b"/>
              <a:pathLst>
                <a:path w="73416" h="83325" extrusionOk="0">
                  <a:moveTo>
                    <a:pt x="17542" y="1"/>
                  </a:moveTo>
                  <a:cubicBezTo>
                    <a:pt x="15576" y="1"/>
                    <a:pt x="13388" y="460"/>
                    <a:pt x="11282" y="1858"/>
                  </a:cubicBezTo>
                  <a:cubicBezTo>
                    <a:pt x="10311" y="2410"/>
                    <a:pt x="9374" y="3046"/>
                    <a:pt x="8487" y="3749"/>
                  </a:cubicBezTo>
                  <a:cubicBezTo>
                    <a:pt x="6964" y="4971"/>
                    <a:pt x="6026" y="6795"/>
                    <a:pt x="5892" y="8754"/>
                  </a:cubicBezTo>
                  <a:lnTo>
                    <a:pt x="5859" y="9172"/>
                  </a:lnTo>
                  <a:lnTo>
                    <a:pt x="502" y="13909"/>
                  </a:lnTo>
                  <a:cubicBezTo>
                    <a:pt x="184" y="14177"/>
                    <a:pt x="17" y="14562"/>
                    <a:pt x="0" y="14981"/>
                  </a:cubicBezTo>
                  <a:cubicBezTo>
                    <a:pt x="0" y="16914"/>
                    <a:pt x="668" y="22388"/>
                    <a:pt x="8398" y="22388"/>
                  </a:cubicBezTo>
                  <a:cubicBezTo>
                    <a:pt x="8968" y="22388"/>
                    <a:pt x="9578" y="22359"/>
                    <a:pt x="10228" y="22295"/>
                  </a:cubicBezTo>
                  <a:lnTo>
                    <a:pt x="14780" y="29041"/>
                  </a:lnTo>
                  <a:cubicBezTo>
                    <a:pt x="14780" y="29041"/>
                    <a:pt x="15182" y="30547"/>
                    <a:pt x="13743" y="35603"/>
                  </a:cubicBezTo>
                  <a:cubicBezTo>
                    <a:pt x="12320" y="40658"/>
                    <a:pt x="9926" y="52107"/>
                    <a:pt x="10495" y="77315"/>
                  </a:cubicBezTo>
                  <a:cubicBezTo>
                    <a:pt x="10495" y="77315"/>
                    <a:pt x="5156" y="78169"/>
                    <a:pt x="5156" y="83123"/>
                  </a:cubicBezTo>
                  <a:lnTo>
                    <a:pt x="16136" y="83123"/>
                  </a:lnTo>
                  <a:lnTo>
                    <a:pt x="18999" y="60509"/>
                  </a:lnTo>
                  <a:cubicBezTo>
                    <a:pt x="18999" y="60509"/>
                    <a:pt x="27401" y="81818"/>
                    <a:pt x="36072" y="83257"/>
                  </a:cubicBezTo>
                  <a:lnTo>
                    <a:pt x="53831" y="83324"/>
                  </a:lnTo>
                  <a:cubicBezTo>
                    <a:pt x="53831" y="83324"/>
                    <a:pt x="73415" y="73499"/>
                    <a:pt x="57999" y="50868"/>
                  </a:cubicBezTo>
                  <a:lnTo>
                    <a:pt x="30565" y="10361"/>
                  </a:lnTo>
                  <a:cubicBezTo>
                    <a:pt x="30565" y="10361"/>
                    <a:pt x="32607" y="5239"/>
                    <a:pt x="24238" y="1673"/>
                  </a:cubicBezTo>
                  <a:cubicBezTo>
                    <a:pt x="24238" y="1673"/>
                    <a:pt x="21296" y="1"/>
                    <a:pt x="17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6558475" y="2344250"/>
              <a:ext cx="381650" cy="966275"/>
            </a:xfrm>
            <a:custGeom>
              <a:avLst/>
              <a:gdLst/>
              <a:ahLst/>
              <a:cxnLst/>
              <a:rect l="l" t="t" r="r" b="b"/>
              <a:pathLst>
                <a:path w="15266" h="38651" extrusionOk="0">
                  <a:moveTo>
                    <a:pt x="5758" y="1"/>
                  </a:moveTo>
                  <a:cubicBezTo>
                    <a:pt x="5674" y="5491"/>
                    <a:pt x="5239" y="12505"/>
                    <a:pt x="5340" y="32842"/>
                  </a:cubicBezTo>
                  <a:cubicBezTo>
                    <a:pt x="5340" y="32842"/>
                    <a:pt x="0" y="33696"/>
                    <a:pt x="0" y="38650"/>
                  </a:cubicBezTo>
                  <a:lnTo>
                    <a:pt x="10981" y="38650"/>
                  </a:lnTo>
                  <a:lnTo>
                    <a:pt x="15266" y="11936"/>
                  </a:lnTo>
                  <a:lnTo>
                    <a:pt x="57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6766450" y="2682650"/>
              <a:ext cx="760775" cy="637075"/>
            </a:xfrm>
            <a:custGeom>
              <a:avLst/>
              <a:gdLst/>
              <a:ahLst/>
              <a:cxnLst/>
              <a:rect l="l" t="t" r="r" b="b"/>
              <a:pathLst>
                <a:path w="30431" h="25483" extrusionOk="0">
                  <a:moveTo>
                    <a:pt x="19838" y="0"/>
                  </a:moveTo>
                  <a:cubicBezTo>
                    <a:pt x="18321" y="0"/>
                    <a:pt x="16809" y="277"/>
                    <a:pt x="15400" y="860"/>
                  </a:cubicBezTo>
                  <a:cubicBezTo>
                    <a:pt x="14713" y="1128"/>
                    <a:pt x="14044" y="1496"/>
                    <a:pt x="13558" y="2049"/>
                  </a:cubicBezTo>
                  <a:cubicBezTo>
                    <a:pt x="13190" y="2534"/>
                    <a:pt x="12922" y="3070"/>
                    <a:pt x="12772" y="3655"/>
                  </a:cubicBezTo>
                  <a:cubicBezTo>
                    <a:pt x="11299" y="8526"/>
                    <a:pt x="12454" y="16912"/>
                    <a:pt x="15651" y="20896"/>
                  </a:cubicBezTo>
                  <a:lnTo>
                    <a:pt x="3549" y="20896"/>
                  </a:lnTo>
                  <a:cubicBezTo>
                    <a:pt x="3549" y="20896"/>
                    <a:pt x="0" y="22252"/>
                    <a:pt x="737" y="25483"/>
                  </a:cubicBezTo>
                  <a:lnTo>
                    <a:pt x="25158" y="25483"/>
                  </a:lnTo>
                  <a:cubicBezTo>
                    <a:pt x="26296" y="25483"/>
                    <a:pt x="27267" y="24662"/>
                    <a:pt x="27468" y="23524"/>
                  </a:cubicBezTo>
                  <a:lnTo>
                    <a:pt x="30431" y="5564"/>
                  </a:lnTo>
                  <a:cubicBezTo>
                    <a:pt x="28165" y="2060"/>
                    <a:pt x="23980" y="0"/>
                    <a:pt x="19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7528050" y="2653500"/>
              <a:ext cx="674075" cy="510400"/>
            </a:xfrm>
            <a:custGeom>
              <a:avLst/>
              <a:gdLst/>
              <a:ahLst/>
              <a:cxnLst/>
              <a:rect l="l" t="t" r="r" b="b"/>
              <a:pathLst>
                <a:path w="26963" h="20416" extrusionOk="0">
                  <a:moveTo>
                    <a:pt x="26882" y="1"/>
                  </a:moveTo>
                  <a:lnTo>
                    <a:pt x="26882" y="1"/>
                  </a:lnTo>
                  <a:cubicBezTo>
                    <a:pt x="23747" y="12058"/>
                    <a:pt x="15425" y="14310"/>
                    <a:pt x="9643" y="14310"/>
                  </a:cubicBezTo>
                  <a:cubicBezTo>
                    <a:pt x="6194" y="14310"/>
                    <a:pt x="3649" y="13509"/>
                    <a:pt x="3649" y="13509"/>
                  </a:cubicBezTo>
                  <a:lnTo>
                    <a:pt x="0" y="19551"/>
                  </a:lnTo>
                  <a:cubicBezTo>
                    <a:pt x="2773" y="20148"/>
                    <a:pt x="5259" y="20416"/>
                    <a:pt x="7490" y="20416"/>
                  </a:cubicBezTo>
                  <a:cubicBezTo>
                    <a:pt x="26962" y="20416"/>
                    <a:pt x="26882" y="2"/>
                    <a:pt x="26882" y="1"/>
                  </a:cubicBezTo>
                  <a:close/>
                </a:path>
              </a:pathLst>
            </a:custGeom>
            <a:solidFill>
              <a:srgbClr val="FEC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6851400" y="2640950"/>
              <a:ext cx="91650" cy="564725"/>
            </a:xfrm>
            <a:custGeom>
              <a:avLst/>
              <a:gdLst/>
              <a:ahLst/>
              <a:cxnLst/>
              <a:rect l="l" t="t" r="r" b="b"/>
              <a:pathLst>
                <a:path w="3666" h="22589" extrusionOk="0">
                  <a:moveTo>
                    <a:pt x="3666" y="1"/>
                  </a:moveTo>
                  <a:cubicBezTo>
                    <a:pt x="2327" y="4503"/>
                    <a:pt x="804" y="16973"/>
                    <a:pt x="0" y="22531"/>
                  </a:cubicBezTo>
                  <a:cubicBezTo>
                    <a:pt x="270" y="22531"/>
                    <a:pt x="777" y="22588"/>
                    <a:pt x="1091" y="22588"/>
                  </a:cubicBezTo>
                  <a:cubicBezTo>
                    <a:pt x="1226" y="22588"/>
                    <a:pt x="1326" y="22578"/>
                    <a:pt x="1356" y="22547"/>
                  </a:cubicBezTo>
                  <a:cubicBezTo>
                    <a:pt x="1456" y="22464"/>
                    <a:pt x="3164" y="5374"/>
                    <a:pt x="3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6625825" y="1582250"/>
              <a:ext cx="17200" cy="5875"/>
            </a:xfrm>
            <a:custGeom>
              <a:avLst/>
              <a:gdLst/>
              <a:ahLst/>
              <a:cxnLst/>
              <a:rect l="l" t="t" r="r" b="b"/>
              <a:pathLst>
                <a:path w="688" h="235" extrusionOk="0">
                  <a:moveTo>
                    <a:pt x="1" y="0"/>
                  </a:moveTo>
                  <a:lnTo>
                    <a:pt x="1" y="0"/>
                  </a:lnTo>
                  <a:cubicBezTo>
                    <a:pt x="219" y="117"/>
                    <a:pt x="436" y="201"/>
                    <a:pt x="687" y="234"/>
                  </a:cubicBezTo>
                  <a:cubicBezTo>
                    <a:pt x="470" y="117"/>
                    <a:pt x="252" y="34"/>
                    <a:pt x="1" y="0"/>
                  </a:cubicBezTo>
                  <a:close/>
                </a:path>
              </a:pathLst>
            </a:custGeom>
            <a:solidFill>
              <a:srgbClr val="00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6500300" y="2720625"/>
              <a:ext cx="450" cy="1125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1" y="1"/>
                  </a:moveTo>
                  <a:cubicBezTo>
                    <a:pt x="0" y="1"/>
                    <a:pt x="0" y="5"/>
                    <a:pt x="0" y="11"/>
                  </a:cubicBezTo>
                  <a:lnTo>
                    <a:pt x="17" y="44"/>
                  </a:lnTo>
                  <a:cubicBezTo>
                    <a:pt x="7" y="12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00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6546750" y="1300600"/>
              <a:ext cx="261150" cy="292950"/>
            </a:xfrm>
            <a:custGeom>
              <a:avLst/>
              <a:gdLst/>
              <a:ahLst/>
              <a:cxnLst/>
              <a:rect l="l" t="t" r="r" b="b"/>
              <a:pathLst>
                <a:path w="10446" h="11718" extrusionOk="0">
                  <a:moveTo>
                    <a:pt x="34" y="1"/>
                  </a:moveTo>
                  <a:lnTo>
                    <a:pt x="0" y="252"/>
                  </a:lnTo>
                  <a:cubicBezTo>
                    <a:pt x="955" y="486"/>
                    <a:pt x="1624" y="1374"/>
                    <a:pt x="1574" y="2361"/>
                  </a:cubicBezTo>
                  <a:cubicBezTo>
                    <a:pt x="1574" y="2897"/>
                    <a:pt x="1540" y="3516"/>
                    <a:pt x="1507" y="4169"/>
                  </a:cubicBezTo>
                  <a:cubicBezTo>
                    <a:pt x="1323" y="7048"/>
                    <a:pt x="1072" y="10998"/>
                    <a:pt x="4470" y="11634"/>
                  </a:cubicBezTo>
                  <a:cubicBezTo>
                    <a:pt x="4754" y="11685"/>
                    <a:pt x="5039" y="11718"/>
                    <a:pt x="5340" y="11718"/>
                  </a:cubicBezTo>
                  <a:cubicBezTo>
                    <a:pt x="8788" y="11718"/>
                    <a:pt x="10429" y="7717"/>
                    <a:pt x="10445" y="7684"/>
                  </a:cubicBezTo>
                  <a:lnTo>
                    <a:pt x="10194" y="7584"/>
                  </a:lnTo>
                  <a:cubicBezTo>
                    <a:pt x="10179" y="7630"/>
                    <a:pt x="8616" y="11445"/>
                    <a:pt x="5333" y="11445"/>
                  </a:cubicBezTo>
                  <a:cubicBezTo>
                    <a:pt x="5067" y="11445"/>
                    <a:pt x="4791" y="11420"/>
                    <a:pt x="4503" y="11366"/>
                  </a:cubicBezTo>
                  <a:cubicBezTo>
                    <a:pt x="1356" y="10781"/>
                    <a:pt x="1591" y="7132"/>
                    <a:pt x="1775" y="4186"/>
                  </a:cubicBezTo>
                  <a:cubicBezTo>
                    <a:pt x="1808" y="3516"/>
                    <a:pt x="1842" y="2897"/>
                    <a:pt x="1842" y="2361"/>
                  </a:cubicBezTo>
                  <a:cubicBezTo>
                    <a:pt x="1892" y="1240"/>
                    <a:pt x="1139" y="252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6116556" y="1628275"/>
              <a:ext cx="254875" cy="121400"/>
            </a:xfrm>
            <a:custGeom>
              <a:avLst/>
              <a:gdLst/>
              <a:ahLst/>
              <a:cxnLst/>
              <a:rect l="l" t="t" r="r" b="b"/>
              <a:pathLst>
                <a:path w="10195" h="4856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51" y="34"/>
                    <a:pt x="1" y="904"/>
                    <a:pt x="402" y="2511"/>
                  </a:cubicBezTo>
                  <a:cubicBezTo>
                    <a:pt x="536" y="3063"/>
                    <a:pt x="904" y="3532"/>
                    <a:pt x="1423" y="3800"/>
                  </a:cubicBezTo>
                  <a:cubicBezTo>
                    <a:pt x="2009" y="4084"/>
                    <a:pt x="4135" y="4854"/>
                    <a:pt x="6194" y="4854"/>
                  </a:cubicBezTo>
                  <a:cubicBezTo>
                    <a:pt x="6234" y="4855"/>
                    <a:pt x="6274" y="4856"/>
                    <a:pt x="6314" y="4856"/>
                  </a:cubicBezTo>
                  <a:cubicBezTo>
                    <a:pt x="7076" y="4856"/>
                    <a:pt x="7821" y="4704"/>
                    <a:pt x="8520" y="4386"/>
                  </a:cubicBezTo>
                  <a:cubicBezTo>
                    <a:pt x="9408" y="3951"/>
                    <a:pt x="10027" y="3130"/>
                    <a:pt x="10194" y="2160"/>
                  </a:cubicBezTo>
                  <a:lnTo>
                    <a:pt x="9927" y="2093"/>
                  </a:lnTo>
                  <a:cubicBezTo>
                    <a:pt x="9793" y="2980"/>
                    <a:pt x="9207" y="3750"/>
                    <a:pt x="8403" y="4151"/>
                  </a:cubicBezTo>
                  <a:cubicBezTo>
                    <a:pt x="7768" y="4467"/>
                    <a:pt x="6996" y="4588"/>
                    <a:pt x="6197" y="4588"/>
                  </a:cubicBezTo>
                  <a:cubicBezTo>
                    <a:pt x="4324" y="4588"/>
                    <a:pt x="2303" y="3924"/>
                    <a:pt x="1541" y="3549"/>
                  </a:cubicBezTo>
                  <a:cubicBezTo>
                    <a:pt x="1089" y="3331"/>
                    <a:pt x="771" y="2930"/>
                    <a:pt x="653" y="2444"/>
                  </a:cubicBezTo>
                  <a:cubicBezTo>
                    <a:pt x="285" y="904"/>
                    <a:pt x="436" y="50"/>
                    <a:pt x="436" y="50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6086431" y="1706525"/>
              <a:ext cx="56100" cy="36000"/>
            </a:xfrm>
            <a:custGeom>
              <a:avLst/>
              <a:gdLst/>
              <a:ahLst/>
              <a:cxnLst/>
              <a:rect l="l" t="t" r="r" b="b"/>
              <a:pathLst>
                <a:path w="2244" h="1440" extrusionOk="0">
                  <a:moveTo>
                    <a:pt x="2059" y="0"/>
                  </a:moveTo>
                  <a:cubicBezTo>
                    <a:pt x="2059" y="17"/>
                    <a:pt x="888" y="1005"/>
                    <a:pt x="0" y="1172"/>
                  </a:cubicBezTo>
                  <a:lnTo>
                    <a:pt x="51" y="1440"/>
                  </a:lnTo>
                  <a:cubicBezTo>
                    <a:pt x="1005" y="1256"/>
                    <a:pt x="2193" y="251"/>
                    <a:pt x="2243" y="218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6362625" y="1410675"/>
              <a:ext cx="38525" cy="38100"/>
            </a:xfrm>
            <a:custGeom>
              <a:avLst/>
              <a:gdLst/>
              <a:ahLst/>
              <a:cxnLst/>
              <a:rect l="l" t="t" r="r" b="b"/>
              <a:pathLst>
                <a:path w="1541" h="1524" extrusionOk="0">
                  <a:moveTo>
                    <a:pt x="770" y="0"/>
                  </a:moveTo>
                  <a:cubicBezTo>
                    <a:pt x="352" y="0"/>
                    <a:pt x="0" y="335"/>
                    <a:pt x="0" y="770"/>
                  </a:cubicBezTo>
                  <a:cubicBezTo>
                    <a:pt x="0" y="1189"/>
                    <a:pt x="352" y="1523"/>
                    <a:pt x="770" y="1523"/>
                  </a:cubicBezTo>
                  <a:cubicBezTo>
                    <a:pt x="1189" y="1523"/>
                    <a:pt x="1540" y="1189"/>
                    <a:pt x="1540" y="770"/>
                  </a:cubicBezTo>
                  <a:cubicBezTo>
                    <a:pt x="1540" y="335"/>
                    <a:pt x="1189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6330400" y="1357100"/>
              <a:ext cx="107150" cy="41050"/>
            </a:xfrm>
            <a:custGeom>
              <a:avLst/>
              <a:gdLst/>
              <a:ahLst/>
              <a:cxnLst/>
              <a:rect l="l" t="t" r="r" b="b"/>
              <a:pathLst>
                <a:path w="4286" h="1642" extrusionOk="0">
                  <a:moveTo>
                    <a:pt x="1959" y="0"/>
                  </a:moveTo>
                  <a:cubicBezTo>
                    <a:pt x="1095" y="0"/>
                    <a:pt x="393" y="499"/>
                    <a:pt x="101" y="704"/>
                  </a:cubicBezTo>
                  <a:cubicBezTo>
                    <a:pt x="68" y="737"/>
                    <a:pt x="34" y="754"/>
                    <a:pt x="1" y="787"/>
                  </a:cubicBezTo>
                  <a:lnTo>
                    <a:pt x="51" y="905"/>
                  </a:lnTo>
                  <a:lnTo>
                    <a:pt x="68" y="1038"/>
                  </a:lnTo>
                  <a:cubicBezTo>
                    <a:pt x="118" y="1038"/>
                    <a:pt x="168" y="1005"/>
                    <a:pt x="268" y="921"/>
                  </a:cubicBezTo>
                  <a:cubicBezTo>
                    <a:pt x="560" y="717"/>
                    <a:pt x="1183" y="271"/>
                    <a:pt x="1948" y="271"/>
                  </a:cubicBezTo>
                  <a:cubicBezTo>
                    <a:pt x="2060" y="271"/>
                    <a:pt x="2176" y="281"/>
                    <a:pt x="2294" y="302"/>
                  </a:cubicBezTo>
                  <a:cubicBezTo>
                    <a:pt x="2930" y="419"/>
                    <a:pt x="3532" y="871"/>
                    <a:pt x="4068" y="1641"/>
                  </a:cubicBezTo>
                  <a:lnTo>
                    <a:pt x="4286" y="1490"/>
                  </a:lnTo>
                  <a:cubicBezTo>
                    <a:pt x="3717" y="653"/>
                    <a:pt x="3064" y="168"/>
                    <a:pt x="2344" y="34"/>
                  </a:cubicBezTo>
                  <a:cubicBezTo>
                    <a:pt x="2213" y="11"/>
                    <a:pt x="2084" y="0"/>
                    <a:pt x="1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6194400" y="1410675"/>
              <a:ext cx="38525" cy="38100"/>
            </a:xfrm>
            <a:custGeom>
              <a:avLst/>
              <a:gdLst/>
              <a:ahLst/>
              <a:cxnLst/>
              <a:rect l="l" t="t" r="r" b="b"/>
              <a:pathLst>
                <a:path w="1541" h="1524" extrusionOk="0">
                  <a:moveTo>
                    <a:pt x="771" y="0"/>
                  </a:moveTo>
                  <a:cubicBezTo>
                    <a:pt x="352" y="0"/>
                    <a:pt x="1" y="335"/>
                    <a:pt x="1" y="770"/>
                  </a:cubicBezTo>
                  <a:cubicBezTo>
                    <a:pt x="1" y="1189"/>
                    <a:pt x="352" y="1523"/>
                    <a:pt x="771" y="1523"/>
                  </a:cubicBezTo>
                  <a:cubicBezTo>
                    <a:pt x="1189" y="1523"/>
                    <a:pt x="1541" y="1189"/>
                    <a:pt x="1541" y="770"/>
                  </a:cubicBezTo>
                  <a:cubicBezTo>
                    <a:pt x="1541" y="335"/>
                    <a:pt x="118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6162175" y="1357100"/>
              <a:ext cx="107150" cy="41050"/>
            </a:xfrm>
            <a:custGeom>
              <a:avLst/>
              <a:gdLst/>
              <a:ahLst/>
              <a:cxnLst/>
              <a:rect l="l" t="t" r="r" b="b"/>
              <a:pathLst>
                <a:path w="4286" h="1642" extrusionOk="0">
                  <a:moveTo>
                    <a:pt x="1948" y="0"/>
                  </a:moveTo>
                  <a:cubicBezTo>
                    <a:pt x="1095" y="0"/>
                    <a:pt x="394" y="499"/>
                    <a:pt x="101" y="704"/>
                  </a:cubicBezTo>
                  <a:cubicBezTo>
                    <a:pt x="68" y="737"/>
                    <a:pt x="34" y="754"/>
                    <a:pt x="1" y="787"/>
                  </a:cubicBezTo>
                  <a:lnTo>
                    <a:pt x="51" y="905"/>
                  </a:lnTo>
                  <a:lnTo>
                    <a:pt x="51" y="1038"/>
                  </a:lnTo>
                  <a:cubicBezTo>
                    <a:pt x="118" y="1038"/>
                    <a:pt x="168" y="1005"/>
                    <a:pt x="269" y="921"/>
                  </a:cubicBezTo>
                  <a:cubicBezTo>
                    <a:pt x="560" y="717"/>
                    <a:pt x="1183" y="271"/>
                    <a:pt x="1948" y="271"/>
                  </a:cubicBezTo>
                  <a:cubicBezTo>
                    <a:pt x="2060" y="271"/>
                    <a:pt x="2176" y="281"/>
                    <a:pt x="2294" y="302"/>
                  </a:cubicBezTo>
                  <a:cubicBezTo>
                    <a:pt x="2930" y="419"/>
                    <a:pt x="3516" y="871"/>
                    <a:pt x="4068" y="1641"/>
                  </a:cubicBezTo>
                  <a:lnTo>
                    <a:pt x="4286" y="1490"/>
                  </a:lnTo>
                  <a:cubicBezTo>
                    <a:pt x="3700" y="653"/>
                    <a:pt x="3047" y="168"/>
                    <a:pt x="2327" y="34"/>
                  </a:cubicBezTo>
                  <a:cubicBezTo>
                    <a:pt x="2198" y="11"/>
                    <a:pt x="2072" y="0"/>
                    <a:pt x="1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6364725" y="2199900"/>
              <a:ext cx="151075" cy="556575"/>
            </a:xfrm>
            <a:custGeom>
              <a:avLst/>
              <a:gdLst/>
              <a:ahLst/>
              <a:cxnLst/>
              <a:rect l="l" t="t" r="r" b="b"/>
              <a:pathLst>
                <a:path w="6043" h="22263" extrusionOk="0">
                  <a:moveTo>
                    <a:pt x="2561" y="0"/>
                  </a:moveTo>
                  <a:lnTo>
                    <a:pt x="2561" y="0"/>
                  </a:lnTo>
                  <a:cubicBezTo>
                    <a:pt x="2528" y="101"/>
                    <a:pt x="0" y="10713"/>
                    <a:pt x="5808" y="22262"/>
                  </a:cubicBezTo>
                  <a:lnTo>
                    <a:pt x="6043" y="22145"/>
                  </a:lnTo>
                  <a:cubicBezTo>
                    <a:pt x="285" y="10679"/>
                    <a:pt x="2795" y="168"/>
                    <a:pt x="2829" y="67"/>
                  </a:cubicBezTo>
                  <a:lnTo>
                    <a:pt x="2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6371000" y="1636225"/>
              <a:ext cx="610550" cy="351100"/>
            </a:xfrm>
            <a:custGeom>
              <a:avLst/>
              <a:gdLst/>
              <a:ahLst/>
              <a:cxnLst/>
              <a:rect l="l" t="t" r="r" b="b"/>
              <a:pathLst>
                <a:path w="24422" h="14044" extrusionOk="0">
                  <a:moveTo>
                    <a:pt x="22580" y="0"/>
                  </a:moveTo>
                  <a:cubicBezTo>
                    <a:pt x="12516" y="10531"/>
                    <a:pt x="4161" y="11603"/>
                    <a:pt x="1176" y="11603"/>
                  </a:cubicBezTo>
                  <a:cubicBezTo>
                    <a:pt x="413" y="11603"/>
                    <a:pt x="0" y="11533"/>
                    <a:pt x="0" y="11533"/>
                  </a:cubicBezTo>
                  <a:lnTo>
                    <a:pt x="0" y="11533"/>
                  </a:lnTo>
                  <a:lnTo>
                    <a:pt x="84" y="13726"/>
                  </a:lnTo>
                  <a:cubicBezTo>
                    <a:pt x="1229" y="13944"/>
                    <a:pt x="2358" y="14043"/>
                    <a:pt x="3467" y="14043"/>
                  </a:cubicBezTo>
                  <a:cubicBezTo>
                    <a:pt x="15125" y="14043"/>
                    <a:pt x="24422" y="3030"/>
                    <a:pt x="24422" y="3030"/>
                  </a:cubicBezTo>
                  <a:lnTo>
                    <a:pt x="22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6207375" y="3219275"/>
              <a:ext cx="61125" cy="107150"/>
            </a:xfrm>
            <a:custGeom>
              <a:avLst/>
              <a:gdLst/>
              <a:ahLst/>
              <a:cxnLst/>
              <a:rect l="l" t="t" r="r" b="b"/>
              <a:pathLst>
                <a:path w="2445" h="4286" extrusionOk="0">
                  <a:moveTo>
                    <a:pt x="2361" y="0"/>
                  </a:moveTo>
                  <a:cubicBezTo>
                    <a:pt x="2277" y="34"/>
                    <a:pt x="335" y="687"/>
                    <a:pt x="0" y="4252"/>
                  </a:cubicBezTo>
                  <a:lnTo>
                    <a:pt x="268" y="4285"/>
                  </a:lnTo>
                  <a:cubicBezTo>
                    <a:pt x="586" y="921"/>
                    <a:pt x="2428" y="268"/>
                    <a:pt x="2444" y="268"/>
                  </a:cubicBezTo>
                  <a:lnTo>
                    <a:pt x="2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6271825" y="3219275"/>
              <a:ext cx="61125" cy="106300"/>
            </a:xfrm>
            <a:custGeom>
              <a:avLst/>
              <a:gdLst/>
              <a:ahLst/>
              <a:cxnLst/>
              <a:rect l="l" t="t" r="r" b="b"/>
              <a:pathLst>
                <a:path w="2445" h="4252" extrusionOk="0">
                  <a:moveTo>
                    <a:pt x="2360" y="0"/>
                  </a:moveTo>
                  <a:cubicBezTo>
                    <a:pt x="2293" y="34"/>
                    <a:pt x="352" y="703"/>
                    <a:pt x="0" y="4218"/>
                  </a:cubicBezTo>
                  <a:lnTo>
                    <a:pt x="268" y="4252"/>
                  </a:lnTo>
                  <a:cubicBezTo>
                    <a:pt x="603" y="904"/>
                    <a:pt x="2427" y="268"/>
                    <a:pt x="2444" y="268"/>
                  </a:cubicBez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6046256" y="1573950"/>
              <a:ext cx="143150" cy="69625"/>
            </a:xfrm>
            <a:custGeom>
              <a:avLst/>
              <a:gdLst/>
              <a:ahLst/>
              <a:cxnLst/>
              <a:rect l="l" t="t" r="r" b="b"/>
              <a:pathLst>
                <a:path w="5726" h="2785" extrusionOk="0">
                  <a:moveTo>
                    <a:pt x="3739" y="0"/>
                  </a:moveTo>
                  <a:cubicBezTo>
                    <a:pt x="2913" y="0"/>
                    <a:pt x="1797" y="107"/>
                    <a:pt x="302" y="432"/>
                  </a:cubicBezTo>
                  <a:lnTo>
                    <a:pt x="1" y="1370"/>
                  </a:lnTo>
                  <a:cubicBezTo>
                    <a:pt x="1" y="1370"/>
                    <a:pt x="1281" y="2784"/>
                    <a:pt x="2848" y="2784"/>
                  </a:cubicBezTo>
                  <a:cubicBezTo>
                    <a:pt x="3698" y="2784"/>
                    <a:pt x="4631" y="2368"/>
                    <a:pt x="5491" y="1085"/>
                  </a:cubicBezTo>
                  <a:cubicBezTo>
                    <a:pt x="5725" y="734"/>
                    <a:pt x="5541" y="248"/>
                    <a:pt x="5139" y="131"/>
                  </a:cubicBezTo>
                  <a:cubicBezTo>
                    <a:pt x="4810" y="60"/>
                    <a:pt x="4355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6848050" y="2637600"/>
              <a:ext cx="94175" cy="568725"/>
            </a:xfrm>
            <a:custGeom>
              <a:avLst/>
              <a:gdLst/>
              <a:ahLst/>
              <a:cxnLst/>
              <a:rect l="l" t="t" r="r" b="b"/>
              <a:pathLst>
                <a:path w="3767" h="22749" extrusionOk="0">
                  <a:moveTo>
                    <a:pt x="3498" y="1"/>
                  </a:moveTo>
                  <a:cubicBezTo>
                    <a:pt x="3482" y="151"/>
                    <a:pt x="1406" y="14546"/>
                    <a:pt x="0" y="22698"/>
                  </a:cubicBezTo>
                  <a:lnTo>
                    <a:pt x="251" y="22748"/>
                  </a:lnTo>
                  <a:cubicBezTo>
                    <a:pt x="1657" y="14580"/>
                    <a:pt x="3750" y="185"/>
                    <a:pt x="3766" y="51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6683175" y="2343000"/>
              <a:ext cx="22625" cy="735700"/>
            </a:xfrm>
            <a:custGeom>
              <a:avLst/>
              <a:gdLst/>
              <a:ahLst/>
              <a:cxnLst/>
              <a:rect l="l" t="t" r="r" b="b"/>
              <a:pathLst>
                <a:path w="905" h="29428" extrusionOk="0">
                  <a:moveTo>
                    <a:pt x="636" y="1"/>
                  </a:moveTo>
                  <a:cubicBezTo>
                    <a:pt x="619" y="202"/>
                    <a:pt x="117" y="18798"/>
                    <a:pt x="0" y="29427"/>
                  </a:cubicBezTo>
                  <a:lnTo>
                    <a:pt x="268" y="29427"/>
                  </a:lnTo>
                  <a:cubicBezTo>
                    <a:pt x="385" y="18798"/>
                    <a:pt x="887" y="202"/>
                    <a:pt x="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6601975" y="3225125"/>
              <a:ext cx="61550" cy="106725"/>
            </a:xfrm>
            <a:custGeom>
              <a:avLst/>
              <a:gdLst/>
              <a:ahLst/>
              <a:cxnLst/>
              <a:rect l="l" t="t" r="r" b="b"/>
              <a:pathLst>
                <a:path w="2462" h="4269" extrusionOk="0">
                  <a:moveTo>
                    <a:pt x="2378" y="1"/>
                  </a:moveTo>
                  <a:cubicBezTo>
                    <a:pt x="2294" y="34"/>
                    <a:pt x="352" y="687"/>
                    <a:pt x="1" y="4252"/>
                  </a:cubicBezTo>
                  <a:lnTo>
                    <a:pt x="269" y="4269"/>
                  </a:lnTo>
                  <a:cubicBezTo>
                    <a:pt x="603" y="921"/>
                    <a:pt x="2445" y="268"/>
                    <a:pt x="2461" y="268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6666850" y="3225125"/>
              <a:ext cx="61125" cy="106325"/>
            </a:xfrm>
            <a:custGeom>
              <a:avLst/>
              <a:gdLst/>
              <a:ahLst/>
              <a:cxnLst/>
              <a:rect l="l" t="t" r="r" b="b"/>
              <a:pathLst>
                <a:path w="2445" h="4253" extrusionOk="0">
                  <a:moveTo>
                    <a:pt x="2361" y="1"/>
                  </a:moveTo>
                  <a:cubicBezTo>
                    <a:pt x="2277" y="34"/>
                    <a:pt x="352" y="687"/>
                    <a:pt x="0" y="4219"/>
                  </a:cubicBezTo>
                  <a:lnTo>
                    <a:pt x="268" y="4252"/>
                  </a:lnTo>
                  <a:cubicBezTo>
                    <a:pt x="603" y="904"/>
                    <a:pt x="2427" y="268"/>
                    <a:pt x="2444" y="268"/>
                  </a:cubicBezTo>
                  <a:lnTo>
                    <a:pt x="23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6760575" y="2676900"/>
              <a:ext cx="767500" cy="641575"/>
            </a:xfrm>
            <a:custGeom>
              <a:avLst/>
              <a:gdLst/>
              <a:ahLst/>
              <a:cxnLst/>
              <a:rect l="l" t="t" r="r" b="b"/>
              <a:pathLst>
                <a:path w="30700" h="25663" extrusionOk="0">
                  <a:moveTo>
                    <a:pt x="20055" y="0"/>
                  </a:moveTo>
                  <a:cubicBezTo>
                    <a:pt x="18505" y="0"/>
                    <a:pt x="16955" y="287"/>
                    <a:pt x="15501" y="889"/>
                  </a:cubicBezTo>
                  <a:cubicBezTo>
                    <a:pt x="14898" y="1124"/>
                    <a:pt x="14145" y="1509"/>
                    <a:pt x="13609" y="2128"/>
                  </a:cubicBezTo>
                  <a:cubicBezTo>
                    <a:pt x="13241" y="2613"/>
                    <a:pt x="12956" y="3182"/>
                    <a:pt x="12806" y="3768"/>
                  </a:cubicBezTo>
                  <a:cubicBezTo>
                    <a:pt x="11400" y="8405"/>
                    <a:pt x="12270" y="16623"/>
                    <a:pt x="15517" y="20909"/>
                  </a:cubicBezTo>
                  <a:lnTo>
                    <a:pt x="3667" y="20909"/>
                  </a:lnTo>
                  <a:cubicBezTo>
                    <a:pt x="3633" y="20925"/>
                    <a:pt x="1" y="22348"/>
                    <a:pt x="754" y="25662"/>
                  </a:cubicBezTo>
                  <a:lnTo>
                    <a:pt x="1022" y="25612"/>
                  </a:lnTo>
                  <a:cubicBezTo>
                    <a:pt x="352" y="22649"/>
                    <a:pt x="3399" y="21327"/>
                    <a:pt x="3733" y="21193"/>
                  </a:cubicBezTo>
                  <a:lnTo>
                    <a:pt x="15802" y="21193"/>
                  </a:lnTo>
                  <a:cubicBezTo>
                    <a:pt x="15919" y="21193"/>
                    <a:pt x="15986" y="21059"/>
                    <a:pt x="15919" y="20959"/>
                  </a:cubicBezTo>
                  <a:cubicBezTo>
                    <a:pt x="12906" y="17226"/>
                    <a:pt x="11534" y="8907"/>
                    <a:pt x="13057" y="3852"/>
                  </a:cubicBezTo>
                  <a:cubicBezTo>
                    <a:pt x="13207" y="3300"/>
                    <a:pt x="13475" y="2764"/>
                    <a:pt x="13827" y="2312"/>
                  </a:cubicBezTo>
                  <a:cubicBezTo>
                    <a:pt x="14312" y="1726"/>
                    <a:pt x="15032" y="1391"/>
                    <a:pt x="15601" y="1157"/>
                  </a:cubicBezTo>
                  <a:cubicBezTo>
                    <a:pt x="16979" y="591"/>
                    <a:pt x="18462" y="323"/>
                    <a:pt x="19952" y="323"/>
                  </a:cubicBezTo>
                  <a:cubicBezTo>
                    <a:pt x="24057" y="323"/>
                    <a:pt x="28226" y="2356"/>
                    <a:pt x="30448" y="5794"/>
                  </a:cubicBezTo>
                  <a:lnTo>
                    <a:pt x="30699" y="5643"/>
                  </a:lnTo>
                  <a:cubicBezTo>
                    <a:pt x="28404" y="2078"/>
                    <a:pt x="24230" y="0"/>
                    <a:pt x="20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6823350" y="3225125"/>
              <a:ext cx="61550" cy="106725"/>
            </a:xfrm>
            <a:custGeom>
              <a:avLst/>
              <a:gdLst/>
              <a:ahLst/>
              <a:cxnLst/>
              <a:rect l="l" t="t" r="r" b="b"/>
              <a:pathLst>
                <a:path w="2462" h="4269" extrusionOk="0">
                  <a:moveTo>
                    <a:pt x="2377" y="1"/>
                  </a:moveTo>
                  <a:cubicBezTo>
                    <a:pt x="2294" y="34"/>
                    <a:pt x="352" y="687"/>
                    <a:pt x="1" y="4252"/>
                  </a:cubicBezTo>
                  <a:lnTo>
                    <a:pt x="268" y="4269"/>
                  </a:lnTo>
                  <a:cubicBezTo>
                    <a:pt x="603" y="921"/>
                    <a:pt x="2444" y="268"/>
                    <a:pt x="2461" y="268"/>
                  </a:cubicBezTo>
                  <a:lnTo>
                    <a:pt x="23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6888225" y="3225125"/>
              <a:ext cx="61100" cy="106325"/>
            </a:xfrm>
            <a:custGeom>
              <a:avLst/>
              <a:gdLst/>
              <a:ahLst/>
              <a:cxnLst/>
              <a:rect l="l" t="t" r="r" b="b"/>
              <a:pathLst>
                <a:path w="2444" h="4253" extrusionOk="0">
                  <a:moveTo>
                    <a:pt x="2360" y="1"/>
                  </a:moveTo>
                  <a:cubicBezTo>
                    <a:pt x="2276" y="34"/>
                    <a:pt x="352" y="687"/>
                    <a:pt x="0" y="4219"/>
                  </a:cubicBezTo>
                  <a:lnTo>
                    <a:pt x="268" y="4252"/>
                  </a:lnTo>
                  <a:cubicBezTo>
                    <a:pt x="603" y="904"/>
                    <a:pt x="2427" y="268"/>
                    <a:pt x="2444" y="268"/>
                  </a:cubicBezTo>
                  <a:lnTo>
                    <a:pt x="23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7251025" y="1492625"/>
              <a:ext cx="1632450" cy="1612000"/>
            </a:xfrm>
            <a:custGeom>
              <a:avLst/>
              <a:gdLst/>
              <a:ahLst/>
              <a:cxnLst/>
              <a:rect l="l" t="t" r="r" b="b"/>
              <a:pathLst>
                <a:path w="65298" h="64480" extrusionOk="0">
                  <a:moveTo>
                    <a:pt x="35358" y="1"/>
                  </a:moveTo>
                  <a:cubicBezTo>
                    <a:pt x="33166" y="1"/>
                    <a:pt x="30977" y="21"/>
                    <a:pt x="28791" y="36"/>
                  </a:cubicBezTo>
                  <a:cubicBezTo>
                    <a:pt x="26297" y="70"/>
                    <a:pt x="23803" y="120"/>
                    <a:pt x="21325" y="170"/>
                  </a:cubicBezTo>
                  <a:cubicBezTo>
                    <a:pt x="21325" y="170"/>
                    <a:pt x="6210" y="5627"/>
                    <a:pt x="3097" y="24140"/>
                  </a:cubicBezTo>
                  <a:cubicBezTo>
                    <a:pt x="0" y="42653"/>
                    <a:pt x="6210" y="48980"/>
                    <a:pt x="6210" y="48980"/>
                  </a:cubicBezTo>
                  <a:cubicBezTo>
                    <a:pt x="6210" y="48980"/>
                    <a:pt x="7767" y="51223"/>
                    <a:pt x="9324" y="51424"/>
                  </a:cubicBezTo>
                  <a:lnTo>
                    <a:pt x="9625" y="56981"/>
                  </a:lnTo>
                  <a:lnTo>
                    <a:pt x="30766" y="61065"/>
                  </a:lnTo>
                  <a:lnTo>
                    <a:pt x="42466" y="64480"/>
                  </a:lnTo>
                  <a:lnTo>
                    <a:pt x="60493" y="52696"/>
                  </a:lnTo>
                  <a:lnTo>
                    <a:pt x="60008" y="41397"/>
                  </a:lnTo>
                  <a:cubicBezTo>
                    <a:pt x="60008" y="41397"/>
                    <a:pt x="63992" y="40611"/>
                    <a:pt x="64678" y="35455"/>
                  </a:cubicBezTo>
                  <a:cubicBezTo>
                    <a:pt x="65297" y="30668"/>
                    <a:pt x="63774" y="25295"/>
                    <a:pt x="62468" y="20742"/>
                  </a:cubicBezTo>
                  <a:cubicBezTo>
                    <a:pt x="61046" y="15754"/>
                    <a:pt x="58937" y="10565"/>
                    <a:pt x="55857" y="6364"/>
                  </a:cubicBezTo>
                  <a:cubicBezTo>
                    <a:pt x="54334" y="4271"/>
                    <a:pt x="52258" y="2430"/>
                    <a:pt x="49831" y="1342"/>
                  </a:cubicBezTo>
                  <a:cubicBezTo>
                    <a:pt x="47504" y="288"/>
                    <a:pt x="45094" y="187"/>
                    <a:pt x="42583" y="103"/>
                  </a:cubicBezTo>
                  <a:cubicBezTo>
                    <a:pt x="40174" y="25"/>
                    <a:pt x="37765" y="1"/>
                    <a:pt x="35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7889175" y="1774725"/>
              <a:ext cx="347350" cy="436500"/>
            </a:xfrm>
            <a:custGeom>
              <a:avLst/>
              <a:gdLst/>
              <a:ahLst/>
              <a:cxnLst/>
              <a:rect l="l" t="t" r="r" b="b"/>
              <a:pathLst>
                <a:path w="13894" h="17460" extrusionOk="0">
                  <a:moveTo>
                    <a:pt x="8336" y="1"/>
                  </a:moveTo>
                  <a:cubicBezTo>
                    <a:pt x="8336" y="1"/>
                    <a:pt x="4503" y="1976"/>
                    <a:pt x="2595" y="3951"/>
                  </a:cubicBezTo>
                  <a:cubicBezTo>
                    <a:pt x="687" y="5909"/>
                    <a:pt x="1" y="10948"/>
                    <a:pt x="1" y="10948"/>
                  </a:cubicBezTo>
                  <a:lnTo>
                    <a:pt x="3566" y="17459"/>
                  </a:lnTo>
                  <a:cubicBezTo>
                    <a:pt x="6746" y="15551"/>
                    <a:pt x="8972" y="10077"/>
                    <a:pt x="8972" y="10077"/>
                  </a:cubicBezTo>
                  <a:cubicBezTo>
                    <a:pt x="9514" y="10197"/>
                    <a:pt x="10065" y="10258"/>
                    <a:pt x="10615" y="10258"/>
                  </a:cubicBezTo>
                  <a:cubicBezTo>
                    <a:pt x="11373" y="10258"/>
                    <a:pt x="12128" y="10143"/>
                    <a:pt x="12856" y="9910"/>
                  </a:cubicBezTo>
                  <a:lnTo>
                    <a:pt x="12002" y="7818"/>
                  </a:lnTo>
                  <a:lnTo>
                    <a:pt x="13408" y="6395"/>
                  </a:lnTo>
                  <a:lnTo>
                    <a:pt x="13894" y="3298"/>
                  </a:lnTo>
                  <a:lnTo>
                    <a:pt x="83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7435975" y="2027475"/>
              <a:ext cx="573750" cy="757025"/>
            </a:xfrm>
            <a:custGeom>
              <a:avLst/>
              <a:gdLst/>
              <a:ahLst/>
              <a:cxnLst/>
              <a:rect l="l" t="t" r="r" b="b"/>
              <a:pathLst>
                <a:path w="22950" h="30281" extrusionOk="0">
                  <a:moveTo>
                    <a:pt x="17663" y="1"/>
                  </a:moveTo>
                  <a:cubicBezTo>
                    <a:pt x="17639" y="1"/>
                    <a:pt x="17615" y="6"/>
                    <a:pt x="17593" y="18"/>
                  </a:cubicBezTo>
                  <a:cubicBezTo>
                    <a:pt x="7684" y="5324"/>
                    <a:pt x="84" y="15451"/>
                    <a:pt x="1" y="15551"/>
                  </a:cubicBezTo>
                  <a:lnTo>
                    <a:pt x="218" y="15718"/>
                  </a:lnTo>
                  <a:cubicBezTo>
                    <a:pt x="285" y="15618"/>
                    <a:pt x="7801" y="5625"/>
                    <a:pt x="17593" y="319"/>
                  </a:cubicBezTo>
                  <a:lnTo>
                    <a:pt x="22648" y="9525"/>
                  </a:lnTo>
                  <a:cubicBezTo>
                    <a:pt x="21878" y="10808"/>
                    <a:pt x="10229" y="30009"/>
                    <a:pt x="2909" y="30009"/>
                  </a:cubicBezTo>
                  <a:cubicBezTo>
                    <a:pt x="2589" y="30009"/>
                    <a:pt x="2278" y="29972"/>
                    <a:pt x="1976" y="29896"/>
                  </a:cubicBezTo>
                  <a:lnTo>
                    <a:pt x="1909" y="30164"/>
                  </a:lnTo>
                  <a:cubicBezTo>
                    <a:pt x="2227" y="30247"/>
                    <a:pt x="2562" y="30281"/>
                    <a:pt x="2897" y="30281"/>
                  </a:cubicBezTo>
                  <a:cubicBezTo>
                    <a:pt x="10579" y="30281"/>
                    <a:pt x="22397" y="10462"/>
                    <a:pt x="22933" y="9609"/>
                  </a:cubicBezTo>
                  <a:cubicBezTo>
                    <a:pt x="22949" y="9559"/>
                    <a:pt x="22949" y="9508"/>
                    <a:pt x="22933" y="9475"/>
                  </a:cubicBezTo>
                  <a:lnTo>
                    <a:pt x="17777" y="68"/>
                  </a:lnTo>
                  <a:cubicBezTo>
                    <a:pt x="17755" y="23"/>
                    <a:pt x="17710" y="1"/>
                    <a:pt x="1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7715925" y="2134200"/>
              <a:ext cx="162400" cy="329350"/>
            </a:xfrm>
            <a:custGeom>
              <a:avLst/>
              <a:gdLst/>
              <a:ahLst/>
              <a:cxnLst/>
              <a:rect l="l" t="t" r="r" b="b"/>
              <a:pathLst>
                <a:path w="6496" h="13174" extrusionOk="0">
                  <a:moveTo>
                    <a:pt x="235" y="0"/>
                  </a:moveTo>
                  <a:lnTo>
                    <a:pt x="1" y="117"/>
                  </a:lnTo>
                  <a:lnTo>
                    <a:pt x="6261" y="13173"/>
                  </a:lnTo>
                  <a:lnTo>
                    <a:pt x="6495" y="1305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7552325" y="1649800"/>
              <a:ext cx="155675" cy="505357"/>
            </a:xfrm>
            <a:custGeom>
              <a:avLst/>
              <a:gdLst/>
              <a:ahLst/>
              <a:cxnLst/>
              <a:rect l="l" t="t" r="r" b="b"/>
              <a:pathLst>
                <a:path w="6227" h="21209" extrusionOk="0">
                  <a:moveTo>
                    <a:pt x="184" y="0"/>
                  </a:moveTo>
                  <a:lnTo>
                    <a:pt x="0" y="201"/>
                  </a:lnTo>
                  <a:cubicBezTo>
                    <a:pt x="5959" y="5742"/>
                    <a:pt x="5641" y="21041"/>
                    <a:pt x="5641" y="21208"/>
                  </a:cubicBezTo>
                  <a:lnTo>
                    <a:pt x="5909" y="21208"/>
                  </a:lnTo>
                  <a:cubicBezTo>
                    <a:pt x="5925" y="21041"/>
                    <a:pt x="6227" y="5625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7729750" y="2057625"/>
              <a:ext cx="165300" cy="111750"/>
            </a:xfrm>
            <a:custGeom>
              <a:avLst/>
              <a:gdLst/>
              <a:ahLst/>
              <a:cxnLst/>
              <a:rect l="l" t="t" r="r" b="b"/>
              <a:pathLst>
                <a:path w="6612" h="4470" extrusionOk="0">
                  <a:moveTo>
                    <a:pt x="6461" y="0"/>
                  </a:moveTo>
                  <a:lnTo>
                    <a:pt x="0" y="4252"/>
                  </a:lnTo>
                  <a:lnTo>
                    <a:pt x="151" y="4469"/>
                  </a:lnTo>
                  <a:lnTo>
                    <a:pt x="6612" y="234"/>
                  </a:lnTo>
                  <a:lnTo>
                    <a:pt x="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7855275" y="2259725"/>
              <a:ext cx="152350" cy="168675"/>
            </a:xfrm>
            <a:custGeom>
              <a:avLst/>
              <a:gdLst/>
              <a:ahLst/>
              <a:cxnLst/>
              <a:rect l="l" t="t" r="r" b="b"/>
              <a:pathLst>
                <a:path w="6094" h="6747" extrusionOk="0">
                  <a:moveTo>
                    <a:pt x="5893" y="1"/>
                  </a:moveTo>
                  <a:lnTo>
                    <a:pt x="1" y="6579"/>
                  </a:lnTo>
                  <a:lnTo>
                    <a:pt x="202" y="6746"/>
                  </a:lnTo>
                  <a:lnTo>
                    <a:pt x="6094" y="185"/>
                  </a:lnTo>
                  <a:lnTo>
                    <a:pt x="5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7745225" y="2096525"/>
              <a:ext cx="169500" cy="101725"/>
            </a:xfrm>
            <a:custGeom>
              <a:avLst/>
              <a:gdLst/>
              <a:ahLst/>
              <a:cxnLst/>
              <a:rect l="l" t="t" r="r" b="b"/>
              <a:pathLst>
                <a:path w="6780" h="4069" extrusionOk="0">
                  <a:moveTo>
                    <a:pt x="6646" y="1"/>
                  </a:moveTo>
                  <a:lnTo>
                    <a:pt x="1" y="3834"/>
                  </a:lnTo>
                  <a:lnTo>
                    <a:pt x="134" y="4068"/>
                  </a:lnTo>
                  <a:lnTo>
                    <a:pt x="6780" y="235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7830600" y="2232125"/>
              <a:ext cx="158200" cy="141450"/>
            </a:xfrm>
            <a:custGeom>
              <a:avLst/>
              <a:gdLst/>
              <a:ahLst/>
              <a:cxnLst/>
              <a:rect l="l" t="t" r="r" b="b"/>
              <a:pathLst>
                <a:path w="6328" h="5658" extrusionOk="0">
                  <a:moveTo>
                    <a:pt x="6160" y="0"/>
                  </a:moveTo>
                  <a:lnTo>
                    <a:pt x="0" y="5457"/>
                  </a:lnTo>
                  <a:lnTo>
                    <a:pt x="184" y="5658"/>
                  </a:lnTo>
                  <a:lnTo>
                    <a:pt x="6327" y="184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7812175" y="2189850"/>
              <a:ext cx="153600" cy="146075"/>
            </a:xfrm>
            <a:custGeom>
              <a:avLst/>
              <a:gdLst/>
              <a:ahLst/>
              <a:cxnLst/>
              <a:rect l="l" t="t" r="r" b="b"/>
              <a:pathLst>
                <a:path w="6144" h="5843" extrusionOk="0">
                  <a:moveTo>
                    <a:pt x="5960" y="0"/>
                  </a:moveTo>
                  <a:lnTo>
                    <a:pt x="1" y="5658"/>
                  </a:lnTo>
                  <a:lnTo>
                    <a:pt x="185" y="5842"/>
                  </a:lnTo>
                  <a:lnTo>
                    <a:pt x="6144" y="185"/>
                  </a:lnTo>
                  <a:lnTo>
                    <a:pt x="59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7764050" y="2135025"/>
              <a:ext cx="172850" cy="105900"/>
            </a:xfrm>
            <a:custGeom>
              <a:avLst/>
              <a:gdLst/>
              <a:ahLst/>
              <a:cxnLst/>
              <a:rect l="l" t="t" r="r" b="b"/>
              <a:pathLst>
                <a:path w="6914" h="4236" extrusionOk="0">
                  <a:moveTo>
                    <a:pt x="6780" y="1"/>
                  </a:moveTo>
                  <a:lnTo>
                    <a:pt x="1" y="4001"/>
                  </a:lnTo>
                  <a:lnTo>
                    <a:pt x="135" y="4236"/>
                  </a:lnTo>
                  <a:lnTo>
                    <a:pt x="6914" y="235"/>
                  </a:lnTo>
                  <a:lnTo>
                    <a:pt x="6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7790425" y="2160975"/>
              <a:ext cx="159875" cy="128500"/>
            </a:xfrm>
            <a:custGeom>
              <a:avLst/>
              <a:gdLst/>
              <a:ahLst/>
              <a:cxnLst/>
              <a:rect l="l" t="t" r="r" b="b"/>
              <a:pathLst>
                <a:path w="6395" h="5140" extrusionOk="0">
                  <a:moveTo>
                    <a:pt x="6227" y="0"/>
                  </a:moveTo>
                  <a:lnTo>
                    <a:pt x="0" y="4922"/>
                  </a:lnTo>
                  <a:lnTo>
                    <a:pt x="168" y="5139"/>
                  </a:lnTo>
                  <a:lnTo>
                    <a:pt x="6394" y="201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8186275" y="1780850"/>
              <a:ext cx="573750" cy="755925"/>
            </a:xfrm>
            <a:custGeom>
              <a:avLst/>
              <a:gdLst/>
              <a:ahLst/>
              <a:cxnLst/>
              <a:rect l="l" t="t" r="r" b="b"/>
              <a:pathLst>
                <a:path w="22950" h="30237" extrusionOk="0">
                  <a:moveTo>
                    <a:pt x="7552" y="0"/>
                  </a:moveTo>
                  <a:cubicBezTo>
                    <a:pt x="7515" y="0"/>
                    <a:pt x="7477" y="13"/>
                    <a:pt x="7450" y="40"/>
                  </a:cubicBezTo>
                  <a:lnTo>
                    <a:pt x="51" y="7439"/>
                  </a:lnTo>
                  <a:cubicBezTo>
                    <a:pt x="1" y="7472"/>
                    <a:pt x="1" y="7522"/>
                    <a:pt x="18" y="7573"/>
                  </a:cubicBezTo>
                  <a:cubicBezTo>
                    <a:pt x="34" y="7640"/>
                    <a:pt x="2227" y="14000"/>
                    <a:pt x="6110" y="19892"/>
                  </a:cubicBezTo>
                  <a:cubicBezTo>
                    <a:pt x="10596" y="26705"/>
                    <a:pt x="15568" y="30237"/>
                    <a:pt x="20623" y="30237"/>
                  </a:cubicBezTo>
                  <a:cubicBezTo>
                    <a:pt x="21393" y="30237"/>
                    <a:pt x="22179" y="30153"/>
                    <a:pt x="22949" y="29986"/>
                  </a:cubicBezTo>
                  <a:lnTo>
                    <a:pt x="22882" y="29718"/>
                  </a:lnTo>
                  <a:cubicBezTo>
                    <a:pt x="22103" y="29886"/>
                    <a:pt x="21341" y="29965"/>
                    <a:pt x="20595" y="29965"/>
                  </a:cubicBezTo>
                  <a:cubicBezTo>
                    <a:pt x="8471" y="29965"/>
                    <a:pt x="806" y="9039"/>
                    <a:pt x="285" y="7573"/>
                  </a:cubicBezTo>
                  <a:lnTo>
                    <a:pt x="7567" y="308"/>
                  </a:lnTo>
                  <a:cubicBezTo>
                    <a:pt x="8454" y="1028"/>
                    <a:pt x="15668" y="6853"/>
                    <a:pt x="21594" y="15791"/>
                  </a:cubicBezTo>
                  <a:lnTo>
                    <a:pt x="21811" y="15657"/>
                  </a:lnTo>
                  <a:cubicBezTo>
                    <a:pt x="15501" y="6100"/>
                    <a:pt x="7717" y="91"/>
                    <a:pt x="7634" y="24"/>
                  </a:cubicBezTo>
                  <a:cubicBezTo>
                    <a:pt x="7611" y="9"/>
                    <a:pt x="7582" y="0"/>
                    <a:pt x="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8270400" y="1914075"/>
              <a:ext cx="250675" cy="247750"/>
            </a:xfrm>
            <a:custGeom>
              <a:avLst/>
              <a:gdLst/>
              <a:ahLst/>
              <a:cxnLst/>
              <a:rect l="l" t="t" r="r" b="b"/>
              <a:pathLst>
                <a:path w="10027" h="9910" extrusionOk="0">
                  <a:moveTo>
                    <a:pt x="9843" y="1"/>
                  </a:moveTo>
                  <a:lnTo>
                    <a:pt x="0" y="9726"/>
                  </a:lnTo>
                  <a:lnTo>
                    <a:pt x="201" y="9910"/>
                  </a:lnTo>
                  <a:lnTo>
                    <a:pt x="10027" y="185"/>
                  </a:lnTo>
                  <a:lnTo>
                    <a:pt x="9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8206375" y="1948400"/>
              <a:ext cx="106300" cy="175775"/>
            </a:xfrm>
            <a:custGeom>
              <a:avLst/>
              <a:gdLst/>
              <a:ahLst/>
              <a:cxnLst/>
              <a:rect l="l" t="t" r="r" b="b"/>
              <a:pathLst>
                <a:path w="4252" h="7031" extrusionOk="0">
                  <a:moveTo>
                    <a:pt x="235" y="0"/>
                  </a:moveTo>
                  <a:lnTo>
                    <a:pt x="0" y="134"/>
                  </a:lnTo>
                  <a:lnTo>
                    <a:pt x="4018" y="7030"/>
                  </a:lnTo>
                  <a:lnTo>
                    <a:pt x="4252" y="689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8240275" y="1913250"/>
              <a:ext cx="106300" cy="175775"/>
            </a:xfrm>
            <a:custGeom>
              <a:avLst/>
              <a:gdLst/>
              <a:ahLst/>
              <a:cxnLst/>
              <a:rect l="l" t="t" r="r" b="b"/>
              <a:pathLst>
                <a:path w="4252" h="7031" extrusionOk="0">
                  <a:moveTo>
                    <a:pt x="235" y="0"/>
                  </a:moveTo>
                  <a:lnTo>
                    <a:pt x="0" y="134"/>
                  </a:lnTo>
                  <a:lnTo>
                    <a:pt x="4034" y="7030"/>
                  </a:lnTo>
                  <a:lnTo>
                    <a:pt x="4252" y="689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8358275" y="1796075"/>
              <a:ext cx="131000" cy="157375"/>
            </a:xfrm>
            <a:custGeom>
              <a:avLst/>
              <a:gdLst/>
              <a:ahLst/>
              <a:cxnLst/>
              <a:rect l="l" t="t" r="r" b="b"/>
              <a:pathLst>
                <a:path w="5240" h="6295" extrusionOk="0">
                  <a:moveTo>
                    <a:pt x="201" y="0"/>
                  </a:moveTo>
                  <a:lnTo>
                    <a:pt x="0" y="185"/>
                  </a:lnTo>
                  <a:lnTo>
                    <a:pt x="5022" y="6294"/>
                  </a:lnTo>
                  <a:lnTo>
                    <a:pt x="5240" y="612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8322700" y="1831650"/>
              <a:ext cx="134350" cy="148150"/>
            </a:xfrm>
            <a:custGeom>
              <a:avLst/>
              <a:gdLst/>
              <a:ahLst/>
              <a:cxnLst/>
              <a:rect l="l" t="t" r="r" b="b"/>
              <a:pathLst>
                <a:path w="5374" h="5926" extrusionOk="0">
                  <a:moveTo>
                    <a:pt x="202" y="0"/>
                  </a:moveTo>
                  <a:lnTo>
                    <a:pt x="1" y="184"/>
                  </a:lnTo>
                  <a:lnTo>
                    <a:pt x="5173" y="5926"/>
                  </a:lnTo>
                  <a:lnTo>
                    <a:pt x="5374" y="574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8296750" y="1858000"/>
              <a:ext cx="124725" cy="161550"/>
            </a:xfrm>
            <a:custGeom>
              <a:avLst/>
              <a:gdLst/>
              <a:ahLst/>
              <a:cxnLst/>
              <a:rect l="l" t="t" r="r" b="b"/>
              <a:pathLst>
                <a:path w="4989" h="6462" extrusionOk="0">
                  <a:moveTo>
                    <a:pt x="202" y="1"/>
                  </a:moveTo>
                  <a:lnTo>
                    <a:pt x="1" y="168"/>
                  </a:lnTo>
                  <a:lnTo>
                    <a:pt x="4788" y="6462"/>
                  </a:lnTo>
                  <a:lnTo>
                    <a:pt x="4989" y="631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8259925" y="1893150"/>
              <a:ext cx="127250" cy="155700"/>
            </a:xfrm>
            <a:custGeom>
              <a:avLst/>
              <a:gdLst/>
              <a:ahLst/>
              <a:cxnLst/>
              <a:rect l="l" t="t" r="r" b="b"/>
              <a:pathLst>
                <a:path w="5090" h="6228" extrusionOk="0">
                  <a:moveTo>
                    <a:pt x="202" y="1"/>
                  </a:moveTo>
                  <a:lnTo>
                    <a:pt x="1" y="168"/>
                  </a:lnTo>
                  <a:lnTo>
                    <a:pt x="4889" y="6228"/>
                  </a:lnTo>
                  <a:lnTo>
                    <a:pt x="5089" y="60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8435275" y="1530775"/>
              <a:ext cx="85375" cy="348161"/>
            </a:xfrm>
            <a:custGeom>
              <a:avLst/>
              <a:gdLst/>
              <a:ahLst/>
              <a:cxnLst/>
              <a:rect l="l" t="t" r="r" b="b"/>
              <a:pathLst>
                <a:path w="3415" h="14965" extrusionOk="0">
                  <a:moveTo>
                    <a:pt x="3214" y="0"/>
                  </a:moveTo>
                  <a:cubicBezTo>
                    <a:pt x="0" y="3649"/>
                    <a:pt x="1590" y="14496"/>
                    <a:pt x="1674" y="14965"/>
                  </a:cubicBezTo>
                  <a:lnTo>
                    <a:pt x="1942" y="14931"/>
                  </a:lnTo>
                  <a:cubicBezTo>
                    <a:pt x="1925" y="14814"/>
                    <a:pt x="285" y="3733"/>
                    <a:pt x="3415" y="168"/>
                  </a:cubicBezTo>
                  <a:lnTo>
                    <a:pt x="3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8257000" y="861650"/>
              <a:ext cx="315125" cy="348175"/>
            </a:xfrm>
            <a:custGeom>
              <a:avLst/>
              <a:gdLst/>
              <a:ahLst/>
              <a:cxnLst/>
              <a:rect l="l" t="t" r="r" b="b"/>
              <a:pathLst>
                <a:path w="12605" h="13927" extrusionOk="0">
                  <a:moveTo>
                    <a:pt x="6294" y="0"/>
                  </a:moveTo>
                  <a:cubicBezTo>
                    <a:pt x="2830" y="0"/>
                    <a:pt x="1" y="3114"/>
                    <a:pt x="1" y="6963"/>
                  </a:cubicBezTo>
                  <a:cubicBezTo>
                    <a:pt x="1" y="10813"/>
                    <a:pt x="2830" y="13927"/>
                    <a:pt x="6294" y="13927"/>
                  </a:cubicBezTo>
                  <a:cubicBezTo>
                    <a:pt x="9776" y="13927"/>
                    <a:pt x="12605" y="10813"/>
                    <a:pt x="12605" y="6963"/>
                  </a:cubicBezTo>
                  <a:cubicBezTo>
                    <a:pt x="12605" y="3114"/>
                    <a:pt x="9776" y="0"/>
                    <a:pt x="6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7649400" y="922575"/>
              <a:ext cx="811850" cy="589375"/>
            </a:xfrm>
            <a:custGeom>
              <a:avLst/>
              <a:gdLst/>
              <a:ahLst/>
              <a:cxnLst/>
              <a:rect l="l" t="t" r="r" b="b"/>
              <a:pathLst>
                <a:path w="32474" h="23575" extrusionOk="0">
                  <a:moveTo>
                    <a:pt x="15591" y="0"/>
                  </a:moveTo>
                  <a:cubicBezTo>
                    <a:pt x="13607" y="0"/>
                    <a:pt x="10889" y="641"/>
                    <a:pt x="7734" y="3087"/>
                  </a:cubicBezTo>
                  <a:cubicBezTo>
                    <a:pt x="0" y="9046"/>
                    <a:pt x="5491" y="16695"/>
                    <a:pt x="5491" y="16695"/>
                  </a:cubicBezTo>
                  <a:lnTo>
                    <a:pt x="10797" y="15038"/>
                  </a:lnTo>
                  <a:lnTo>
                    <a:pt x="14178" y="16210"/>
                  </a:lnTo>
                  <a:lnTo>
                    <a:pt x="17408" y="15858"/>
                  </a:lnTo>
                  <a:lnTo>
                    <a:pt x="20036" y="15942"/>
                  </a:lnTo>
                  <a:lnTo>
                    <a:pt x="20706" y="19675"/>
                  </a:lnTo>
                  <a:lnTo>
                    <a:pt x="21576" y="21600"/>
                  </a:lnTo>
                  <a:lnTo>
                    <a:pt x="26715" y="23575"/>
                  </a:lnTo>
                  <a:cubicBezTo>
                    <a:pt x="30632" y="19993"/>
                    <a:pt x="32473" y="13398"/>
                    <a:pt x="30849" y="7188"/>
                  </a:cubicBezTo>
                  <a:cubicBezTo>
                    <a:pt x="29336" y="1415"/>
                    <a:pt x="25410" y="257"/>
                    <a:pt x="22504" y="257"/>
                  </a:cubicBezTo>
                  <a:cubicBezTo>
                    <a:pt x="20556" y="257"/>
                    <a:pt x="19066" y="777"/>
                    <a:pt x="19066" y="777"/>
                  </a:cubicBezTo>
                  <a:cubicBezTo>
                    <a:pt x="19066" y="777"/>
                    <a:pt x="17774" y="0"/>
                    <a:pt x="15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8282125" y="936125"/>
              <a:ext cx="156525" cy="277475"/>
            </a:xfrm>
            <a:custGeom>
              <a:avLst/>
              <a:gdLst/>
              <a:ahLst/>
              <a:cxnLst/>
              <a:rect l="l" t="t" r="r" b="b"/>
              <a:pathLst>
                <a:path w="6261" h="11099" extrusionOk="0">
                  <a:moveTo>
                    <a:pt x="84" y="1"/>
                  </a:moveTo>
                  <a:lnTo>
                    <a:pt x="0" y="252"/>
                  </a:lnTo>
                  <a:cubicBezTo>
                    <a:pt x="2695" y="1122"/>
                    <a:pt x="4503" y="3281"/>
                    <a:pt x="5407" y="6679"/>
                  </a:cubicBezTo>
                  <a:cubicBezTo>
                    <a:pt x="5775" y="8119"/>
                    <a:pt x="5976" y="9609"/>
                    <a:pt x="5992" y="11098"/>
                  </a:cubicBezTo>
                  <a:lnTo>
                    <a:pt x="6260" y="11098"/>
                  </a:lnTo>
                  <a:cubicBezTo>
                    <a:pt x="6243" y="9575"/>
                    <a:pt x="6043" y="8069"/>
                    <a:pt x="5658" y="6612"/>
                  </a:cubicBezTo>
                  <a:cubicBezTo>
                    <a:pt x="4754" y="3114"/>
                    <a:pt x="2879" y="905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7597425" y="1108125"/>
              <a:ext cx="778450" cy="684275"/>
            </a:xfrm>
            <a:custGeom>
              <a:avLst/>
              <a:gdLst/>
              <a:ahLst/>
              <a:cxnLst/>
              <a:rect l="l" t="t" r="r" b="b"/>
              <a:pathLst>
                <a:path w="31138" h="27371" extrusionOk="0">
                  <a:moveTo>
                    <a:pt x="14315" y="0"/>
                  </a:moveTo>
                  <a:cubicBezTo>
                    <a:pt x="14315" y="0"/>
                    <a:pt x="11386" y="3783"/>
                    <a:pt x="8022" y="4871"/>
                  </a:cubicBezTo>
                  <a:cubicBezTo>
                    <a:pt x="8022" y="4871"/>
                    <a:pt x="0" y="27368"/>
                    <a:pt x="14735" y="27368"/>
                  </a:cubicBezTo>
                  <a:cubicBezTo>
                    <a:pt x="14763" y="27368"/>
                    <a:pt x="14790" y="27368"/>
                    <a:pt x="14817" y="27368"/>
                  </a:cubicBezTo>
                  <a:cubicBezTo>
                    <a:pt x="14817" y="27368"/>
                    <a:pt x="14872" y="27371"/>
                    <a:pt x="14974" y="27371"/>
                  </a:cubicBezTo>
                  <a:cubicBezTo>
                    <a:pt x="16114" y="27371"/>
                    <a:pt x="23154" y="27018"/>
                    <a:pt x="26149" y="18463"/>
                  </a:cubicBezTo>
                  <a:lnTo>
                    <a:pt x="26149" y="18463"/>
                  </a:lnTo>
                  <a:cubicBezTo>
                    <a:pt x="26140" y="18502"/>
                    <a:pt x="26415" y="18623"/>
                    <a:pt x="26804" y="18623"/>
                  </a:cubicBezTo>
                  <a:cubicBezTo>
                    <a:pt x="27074" y="18623"/>
                    <a:pt x="27400" y="18565"/>
                    <a:pt x="27723" y="18379"/>
                  </a:cubicBezTo>
                  <a:cubicBezTo>
                    <a:pt x="28878" y="17726"/>
                    <a:pt x="31137" y="12437"/>
                    <a:pt x="28710" y="12236"/>
                  </a:cubicBezTo>
                  <a:cubicBezTo>
                    <a:pt x="28683" y="12234"/>
                    <a:pt x="28655" y="12233"/>
                    <a:pt x="28629" y="12233"/>
                  </a:cubicBezTo>
                  <a:cubicBezTo>
                    <a:pt x="27851" y="12233"/>
                    <a:pt x="27518" y="13147"/>
                    <a:pt x="26903" y="13341"/>
                  </a:cubicBezTo>
                  <a:cubicBezTo>
                    <a:pt x="26903" y="13341"/>
                    <a:pt x="26139" y="13916"/>
                    <a:pt x="25288" y="13916"/>
                  </a:cubicBezTo>
                  <a:cubicBezTo>
                    <a:pt x="24112" y="13916"/>
                    <a:pt x="22771" y="12817"/>
                    <a:pt x="23053" y="7583"/>
                  </a:cubicBezTo>
                  <a:cubicBezTo>
                    <a:pt x="23053" y="7583"/>
                    <a:pt x="18600" y="6294"/>
                    <a:pt x="14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7678700" y="1103525"/>
              <a:ext cx="673750" cy="691325"/>
            </a:xfrm>
            <a:custGeom>
              <a:avLst/>
              <a:gdLst/>
              <a:ahLst/>
              <a:cxnLst/>
              <a:rect l="l" t="t" r="r" b="b"/>
              <a:pathLst>
                <a:path w="26950" h="27653" extrusionOk="0">
                  <a:moveTo>
                    <a:pt x="11064" y="352"/>
                  </a:moveTo>
                  <a:cubicBezTo>
                    <a:pt x="14981" y="6059"/>
                    <a:pt x="19082" y="7633"/>
                    <a:pt x="19701" y="7834"/>
                  </a:cubicBezTo>
                  <a:cubicBezTo>
                    <a:pt x="19517" y="11282"/>
                    <a:pt x="20036" y="13374"/>
                    <a:pt x="21225" y="14010"/>
                  </a:cubicBezTo>
                  <a:cubicBezTo>
                    <a:pt x="21495" y="14156"/>
                    <a:pt x="21775" y="14211"/>
                    <a:pt x="22046" y="14211"/>
                  </a:cubicBezTo>
                  <a:cubicBezTo>
                    <a:pt x="22868" y="14211"/>
                    <a:pt x="23605" y="13701"/>
                    <a:pt x="23719" y="13625"/>
                  </a:cubicBezTo>
                  <a:cubicBezTo>
                    <a:pt x="23986" y="13508"/>
                    <a:pt x="24221" y="13324"/>
                    <a:pt x="24422" y="13090"/>
                  </a:cubicBezTo>
                  <a:cubicBezTo>
                    <a:pt x="24707" y="12804"/>
                    <a:pt x="24993" y="12518"/>
                    <a:pt x="25393" y="12518"/>
                  </a:cubicBezTo>
                  <a:cubicBezTo>
                    <a:pt x="25415" y="12518"/>
                    <a:pt x="25437" y="12519"/>
                    <a:pt x="25459" y="12521"/>
                  </a:cubicBezTo>
                  <a:cubicBezTo>
                    <a:pt x="25928" y="12537"/>
                    <a:pt x="26330" y="12906"/>
                    <a:pt x="26397" y="13374"/>
                  </a:cubicBezTo>
                  <a:cubicBezTo>
                    <a:pt x="26731" y="14897"/>
                    <a:pt x="25292" y="17994"/>
                    <a:pt x="24422" y="18479"/>
                  </a:cubicBezTo>
                  <a:cubicBezTo>
                    <a:pt x="24162" y="18629"/>
                    <a:pt x="23874" y="18707"/>
                    <a:pt x="23580" y="18707"/>
                  </a:cubicBezTo>
                  <a:cubicBezTo>
                    <a:pt x="23380" y="18707"/>
                    <a:pt x="23178" y="18671"/>
                    <a:pt x="22982" y="18597"/>
                  </a:cubicBezTo>
                  <a:lnTo>
                    <a:pt x="22982" y="18597"/>
                  </a:lnTo>
                  <a:cubicBezTo>
                    <a:pt x="23016" y="18613"/>
                    <a:pt x="23016" y="18647"/>
                    <a:pt x="23016" y="18680"/>
                  </a:cubicBezTo>
                  <a:lnTo>
                    <a:pt x="22815" y="18613"/>
                  </a:lnTo>
                  <a:cubicBezTo>
                    <a:pt x="19800" y="27187"/>
                    <a:pt x="12630" y="27453"/>
                    <a:pt x="11686" y="27453"/>
                  </a:cubicBezTo>
                  <a:cubicBezTo>
                    <a:pt x="11624" y="27453"/>
                    <a:pt x="11588" y="27451"/>
                    <a:pt x="11583" y="27451"/>
                  </a:cubicBezTo>
                  <a:lnTo>
                    <a:pt x="11499" y="27451"/>
                  </a:lnTo>
                  <a:cubicBezTo>
                    <a:pt x="8353" y="27451"/>
                    <a:pt x="6026" y="26397"/>
                    <a:pt x="4553" y="24338"/>
                  </a:cubicBezTo>
                  <a:cubicBezTo>
                    <a:pt x="385" y="18446"/>
                    <a:pt x="4553" y="6009"/>
                    <a:pt x="4854" y="5139"/>
                  </a:cubicBezTo>
                  <a:cubicBezTo>
                    <a:pt x="7867" y="4118"/>
                    <a:pt x="10545" y="988"/>
                    <a:pt x="11064" y="352"/>
                  </a:cubicBezTo>
                  <a:close/>
                  <a:moveTo>
                    <a:pt x="11064" y="0"/>
                  </a:moveTo>
                  <a:lnTo>
                    <a:pt x="10981" y="117"/>
                  </a:lnTo>
                  <a:cubicBezTo>
                    <a:pt x="10947" y="151"/>
                    <a:pt x="8018" y="3883"/>
                    <a:pt x="4737" y="4955"/>
                  </a:cubicBezTo>
                  <a:lnTo>
                    <a:pt x="4687" y="4971"/>
                  </a:lnTo>
                  <a:lnTo>
                    <a:pt x="4670" y="5022"/>
                  </a:lnTo>
                  <a:cubicBezTo>
                    <a:pt x="4620" y="5156"/>
                    <a:pt x="0" y="18295"/>
                    <a:pt x="4369" y="24472"/>
                  </a:cubicBezTo>
                  <a:cubicBezTo>
                    <a:pt x="5892" y="26581"/>
                    <a:pt x="8269" y="27652"/>
                    <a:pt x="11483" y="27652"/>
                  </a:cubicBezTo>
                  <a:lnTo>
                    <a:pt x="11700" y="27652"/>
                  </a:lnTo>
                  <a:cubicBezTo>
                    <a:pt x="12721" y="27652"/>
                    <a:pt x="19902" y="27334"/>
                    <a:pt x="22965" y="18814"/>
                  </a:cubicBezTo>
                  <a:cubicBezTo>
                    <a:pt x="23162" y="18878"/>
                    <a:pt x="23366" y="18910"/>
                    <a:pt x="23569" y="18910"/>
                  </a:cubicBezTo>
                  <a:cubicBezTo>
                    <a:pt x="23901" y="18910"/>
                    <a:pt x="24231" y="18824"/>
                    <a:pt x="24522" y="18647"/>
                  </a:cubicBezTo>
                  <a:cubicBezTo>
                    <a:pt x="25459" y="18128"/>
                    <a:pt x="26949" y="14948"/>
                    <a:pt x="26598" y="13324"/>
                  </a:cubicBezTo>
                  <a:cubicBezTo>
                    <a:pt x="26514" y="12755"/>
                    <a:pt x="26028" y="12336"/>
                    <a:pt x="25459" y="12320"/>
                  </a:cubicBezTo>
                  <a:cubicBezTo>
                    <a:pt x="25425" y="12316"/>
                    <a:pt x="25391" y="12315"/>
                    <a:pt x="25358" y="12315"/>
                  </a:cubicBezTo>
                  <a:cubicBezTo>
                    <a:pt x="24878" y="12315"/>
                    <a:pt x="24553" y="12642"/>
                    <a:pt x="24271" y="12939"/>
                  </a:cubicBezTo>
                  <a:cubicBezTo>
                    <a:pt x="24087" y="13157"/>
                    <a:pt x="23869" y="13307"/>
                    <a:pt x="23618" y="13424"/>
                  </a:cubicBezTo>
                  <a:lnTo>
                    <a:pt x="23601" y="13441"/>
                  </a:lnTo>
                  <a:cubicBezTo>
                    <a:pt x="23563" y="13467"/>
                    <a:pt x="22831" y="13998"/>
                    <a:pt x="22031" y="13998"/>
                  </a:cubicBezTo>
                  <a:cubicBezTo>
                    <a:pt x="21790" y="13998"/>
                    <a:pt x="21544" y="13950"/>
                    <a:pt x="21308" y="13826"/>
                  </a:cubicBezTo>
                  <a:cubicBezTo>
                    <a:pt x="20538" y="13408"/>
                    <a:pt x="19685" y="12018"/>
                    <a:pt x="19919" y="7767"/>
                  </a:cubicBezTo>
                  <a:lnTo>
                    <a:pt x="19919" y="7683"/>
                  </a:lnTo>
                  <a:lnTo>
                    <a:pt x="19835" y="7650"/>
                  </a:lnTo>
                  <a:cubicBezTo>
                    <a:pt x="19785" y="7650"/>
                    <a:pt x="15366" y="6311"/>
                    <a:pt x="11148" y="117"/>
                  </a:cubicBezTo>
                  <a:lnTo>
                    <a:pt x="11064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7678700" y="1103525"/>
              <a:ext cx="673750" cy="691325"/>
            </a:xfrm>
            <a:custGeom>
              <a:avLst/>
              <a:gdLst/>
              <a:ahLst/>
              <a:cxnLst/>
              <a:rect l="l" t="t" r="r" b="b"/>
              <a:pathLst>
                <a:path w="26950" h="27653" extrusionOk="0">
                  <a:moveTo>
                    <a:pt x="11064" y="352"/>
                  </a:moveTo>
                  <a:cubicBezTo>
                    <a:pt x="14981" y="6059"/>
                    <a:pt x="19082" y="7633"/>
                    <a:pt x="19701" y="7834"/>
                  </a:cubicBezTo>
                  <a:cubicBezTo>
                    <a:pt x="19517" y="11282"/>
                    <a:pt x="20036" y="13374"/>
                    <a:pt x="21225" y="14010"/>
                  </a:cubicBezTo>
                  <a:cubicBezTo>
                    <a:pt x="21495" y="14156"/>
                    <a:pt x="21775" y="14211"/>
                    <a:pt x="22046" y="14211"/>
                  </a:cubicBezTo>
                  <a:cubicBezTo>
                    <a:pt x="22868" y="14211"/>
                    <a:pt x="23605" y="13701"/>
                    <a:pt x="23719" y="13625"/>
                  </a:cubicBezTo>
                  <a:cubicBezTo>
                    <a:pt x="23986" y="13508"/>
                    <a:pt x="24221" y="13324"/>
                    <a:pt x="24422" y="13090"/>
                  </a:cubicBezTo>
                  <a:cubicBezTo>
                    <a:pt x="24707" y="12804"/>
                    <a:pt x="24993" y="12518"/>
                    <a:pt x="25393" y="12518"/>
                  </a:cubicBezTo>
                  <a:cubicBezTo>
                    <a:pt x="25415" y="12518"/>
                    <a:pt x="25437" y="12519"/>
                    <a:pt x="25459" y="12521"/>
                  </a:cubicBezTo>
                  <a:cubicBezTo>
                    <a:pt x="25928" y="12537"/>
                    <a:pt x="26330" y="12906"/>
                    <a:pt x="26397" y="13374"/>
                  </a:cubicBezTo>
                  <a:cubicBezTo>
                    <a:pt x="26731" y="14897"/>
                    <a:pt x="25292" y="17994"/>
                    <a:pt x="24422" y="18479"/>
                  </a:cubicBezTo>
                  <a:cubicBezTo>
                    <a:pt x="24162" y="18629"/>
                    <a:pt x="23874" y="18707"/>
                    <a:pt x="23580" y="18707"/>
                  </a:cubicBezTo>
                  <a:cubicBezTo>
                    <a:pt x="23380" y="18707"/>
                    <a:pt x="23178" y="18671"/>
                    <a:pt x="22982" y="18597"/>
                  </a:cubicBezTo>
                  <a:lnTo>
                    <a:pt x="22982" y="18597"/>
                  </a:lnTo>
                  <a:cubicBezTo>
                    <a:pt x="23016" y="18613"/>
                    <a:pt x="23016" y="18647"/>
                    <a:pt x="23016" y="18680"/>
                  </a:cubicBezTo>
                  <a:lnTo>
                    <a:pt x="22815" y="18613"/>
                  </a:lnTo>
                  <a:cubicBezTo>
                    <a:pt x="19800" y="27187"/>
                    <a:pt x="12630" y="27453"/>
                    <a:pt x="11686" y="27453"/>
                  </a:cubicBezTo>
                  <a:cubicBezTo>
                    <a:pt x="11624" y="27453"/>
                    <a:pt x="11588" y="27451"/>
                    <a:pt x="11583" y="27451"/>
                  </a:cubicBezTo>
                  <a:lnTo>
                    <a:pt x="11499" y="27451"/>
                  </a:lnTo>
                  <a:cubicBezTo>
                    <a:pt x="8353" y="27451"/>
                    <a:pt x="6026" y="26397"/>
                    <a:pt x="4553" y="24338"/>
                  </a:cubicBezTo>
                  <a:cubicBezTo>
                    <a:pt x="385" y="18446"/>
                    <a:pt x="4553" y="6009"/>
                    <a:pt x="4854" y="5139"/>
                  </a:cubicBezTo>
                  <a:cubicBezTo>
                    <a:pt x="7867" y="4118"/>
                    <a:pt x="10545" y="988"/>
                    <a:pt x="11064" y="352"/>
                  </a:cubicBezTo>
                  <a:close/>
                  <a:moveTo>
                    <a:pt x="11064" y="0"/>
                  </a:moveTo>
                  <a:lnTo>
                    <a:pt x="10981" y="117"/>
                  </a:lnTo>
                  <a:cubicBezTo>
                    <a:pt x="10947" y="151"/>
                    <a:pt x="8018" y="3883"/>
                    <a:pt x="4737" y="4955"/>
                  </a:cubicBezTo>
                  <a:lnTo>
                    <a:pt x="4687" y="4971"/>
                  </a:lnTo>
                  <a:lnTo>
                    <a:pt x="4670" y="5022"/>
                  </a:lnTo>
                  <a:cubicBezTo>
                    <a:pt x="4620" y="5156"/>
                    <a:pt x="0" y="18295"/>
                    <a:pt x="4369" y="24472"/>
                  </a:cubicBezTo>
                  <a:cubicBezTo>
                    <a:pt x="5892" y="26581"/>
                    <a:pt x="8269" y="27652"/>
                    <a:pt x="11483" y="27652"/>
                  </a:cubicBezTo>
                  <a:lnTo>
                    <a:pt x="11700" y="27652"/>
                  </a:lnTo>
                  <a:cubicBezTo>
                    <a:pt x="12721" y="27652"/>
                    <a:pt x="19902" y="27334"/>
                    <a:pt x="22965" y="18814"/>
                  </a:cubicBezTo>
                  <a:cubicBezTo>
                    <a:pt x="23162" y="18878"/>
                    <a:pt x="23366" y="18910"/>
                    <a:pt x="23569" y="18910"/>
                  </a:cubicBezTo>
                  <a:cubicBezTo>
                    <a:pt x="23901" y="18910"/>
                    <a:pt x="24231" y="18824"/>
                    <a:pt x="24522" y="18647"/>
                  </a:cubicBezTo>
                  <a:cubicBezTo>
                    <a:pt x="25459" y="18128"/>
                    <a:pt x="26949" y="14948"/>
                    <a:pt x="26598" y="13324"/>
                  </a:cubicBezTo>
                  <a:cubicBezTo>
                    <a:pt x="26514" y="12755"/>
                    <a:pt x="26028" y="12336"/>
                    <a:pt x="25459" y="12320"/>
                  </a:cubicBezTo>
                  <a:cubicBezTo>
                    <a:pt x="25425" y="12316"/>
                    <a:pt x="25391" y="12315"/>
                    <a:pt x="25358" y="12315"/>
                  </a:cubicBezTo>
                  <a:cubicBezTo>
                    <a:pt x="24878" y="12315"/>
                    <a:pt x="24553" y="12642"/>
                    <a:pt x="24271" y="12939"/>
                  </a:cubicBezTo>
                  <a:cubicBezTo>
                    <a:pt x="24087" y="13157"/>
                    <a:pt x="23869" y="13307"/>
                    <a:pt x="23618" y="13424"/>
                  </a:cubicBezTo>
                  <a:lnTo>
                    <a:pt x="23601" y="13441"/>
                  </a:lnTo>
                  <a:cubicBezTo>
                    <a:pt x="23563" y="13467"/>
                    <a:pt x="22831" y="13998"/>
                    <a:pt x="22031" y="13998"/>
                  </a:cubicBezTo>
                  <a:cubicBezTo>
                    <a:pt x="21790" y="13998"/>
                    <a:pt x="21544" y="13950"/>
                    <a:pt x="21308" y="13826"/>
                  </a:cubicBezTo>
                  <a:cubicBezTo>
                    <a:pt x="20538" y="13408"/>
                    <a:pt x="19685" y="12018"/>
                    <a:pt x="19919" y="7767"/>
                  </a:cubicBezTo>
                  <a:lnTo>
                    <a:pt x="19919" y="7683"/>
                  </a:lnTo>
                  <a:lnTo>
                    <a:pt x="19835" y="7650"/>
                  </a:lnTo>
                  <a:cubicBezTo>
                    <a:pt x="19785" y="7650"/>
                    <a:pt x="15366" y="6311"/>
                    <a:pt x="11148" y="117"/>
                  </a:cubicBezTo>
                  <a:lnTo>
                    <a:pt x="11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7921825" y="1335650"/>
              <a:ext cx="208000" cy="177975"/>
            </a:xfrm>
            <a:custGeom>
              <a:avLst/>
              <a:gdLst/>
              <a:ahLst/>
              <a:cxnLst/>
              <a:rect l="l" t="t" r="r" b="b"/>
              <a:pathLst>
                <a:path w="8320" h="7119" extrusionOk="0">
                  <a:moveTo>
                    <a:pt x="4754" y="340"/>
                  </a:moveTo>
                  <a:cubicBezTo>
                    <a:pt x="6545" y="340"/>
                    <a:pt x="7984" y="1796"/>
                    <a:pt x="8001" y="3570"/>
                  </a:cubicBezTo>
                  <a:cubicBezTo>
                    <a:pt x="8001" y="5520"/>
                    <a:pt x="6397" y="6817"/>
                    <a:pt x="4732" y="6817"/>
                  </a:cubicBezTo>
                  <a:cubicBezTo>
                    <a:pt x="3938" y="6817"/>
                    <a:pt x="3131" y="6523"/>
                    <a:pt x="2477" y="5864"/>
                  </a:cubicBezTo>
                  <a:cubicBezTo>
                    <a:pt x="435" y="3821"/>
                    <a:pt x="1875" y="340"/>
                    <a:pt x="4754" y="340"/>
                  </a:cubicBezTo>
                  <a:close/>
                  <a:moveTo>
                    <a:pt x="4732" y="1"/>
                  </a:moveTo>
                  <a:cubicBezTo>
                    <a:pt x="3858" y="1"/>
                    <a:pt x="2968" y="324"/>
                    <a:pt x="2243" y="1043"/>
                  </a:cubicBezTo>
                  <a:cubicBezTo>
                    <a:pt x="0" y="3286"/>
                    <a:pt x="1590" y="7119"/>
                    <a:pt x="4754" y="7119"/>
                  </a:cubicBezTo>
                  <a:cubicBezTo>
                    <a:pt x="6729" y="7119"/>
                    <a:pt x="8319" y="5529"/>
                    <a:pt x="8319" y="3570"/>
                  </a:cubicBezTo>
                  <a:cubicBezTo>
                    <a:pt x="8319" y="1417"/>
                    <a:pt x="6563" y="1"/>
                    <a:pt x="4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7724375" y="1314825"/>
              <a:ext cx="190775" cy="178725"/>
            </a:xfrm>
            <a:custGeom>
              <a:avLst/>
              <a:gdLst/>
              <a:ahLst/>
              <a:cxnLst/>
              <a:rect l="l" t="t" r="r" b="b"/>
              <a:pathLst>
                <a:path w="7631" h="7149" extrusionOk="0">
                  <a:moveTo>
                    <a:pt x="3586" y="0"/>
                  </a:moveTo>
                  <a:cubicBezTo>
                    <a:pt x="1637" y="0"/>
                    <a:pt x="0" y="1609"/>
                    <a:pt x="31" y="3617"/>
                  </a:cubicBezTo>
                  <a:cubicBezTo>
                    <a:pt x="48" y="5575"/>
                    <a:pt x="1638" y="7148"/>
                    <a:pt x="3596" y="7148"/>
                  </a:cubicBezTo>
                  <a:cubicBezTo>
                    <a:pt x="4484" y="7148"/>
                    <a:pt x="5354" y="6814"/>
                    <a:pt x="6007" y="6194"/>
                  </a:cubicBezTo>
                  <a:lnTo>
                    <a:pt x="5806" y="5977"/>
                  </a:lnTo>
                  <a:cubicBezTo>
                    <a:pt x="5203" y="6529"/>
                    <a:pt x="4417" y="6847"/>
                    <a:pt x="3596" y="6847"/>
                  </a:cubicBezTo>
                  <a:cubicBezTo>
                    <a:pt x="1805" y="6830"/>
                    <a:pt x="366" y="5391"/>
                    <a:pt x="366" y="3617"/>
                  </a:cubicBezTo>
                  <a:cubicBezTo>
                    <a:pt x="335" y="1794"/>
                    <a:pt x="1816" y="355"/>
                    <a:pt x="3584" y="355"/>
                  </a:cubicBezTo>
                  <a:cubicBezTo>
                    <a:pt x="3731" y="355"/>
                    <a:pt x="3881" y="365"/>
                    <a:pt x="4032" y="386"/>
                  </a:cubicBezTo>
                  <a:cubicBezTo>
                    <a:pt x="5990" y="654"/>
                    <a:pt x="7245" y="2596"/>
                    <a:pt x="6693" y="4487"/>
                  </a:cubicBezTo>
                  <a:lnTo>
                    <a:pt x="6994" y="4587"/>
                  </a:lnTo>
                  <a:cubicBezTo>
                    <a:pt x="7630" y="2495"/>
                    <a:pt x="6241" y="336"/>
                    <a:pt x="4082" y="35"/>
                  </a:cubicBezTo>
                  <a:cubicBezTo>
                    <a:pt x="3915" y="11"/>
                    <a:pt x="3749" y="0"/>
                    <a:pt x="3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7894200" y="1362400"/>
              <a:ext cx="70325" cy="38250"/>
            </a:xfrm>
            <a:custGeom>
              <a:avLst/>
              <a:gdLst/>
              <a:ahLst/>
              <a:cxnLst/>
              <a:rect l="l" t="t" r="r" b="b"/>
              <a:pathLst>
                <a:path w="2813" h="1530" extrusionOk="0">
                  <a:moveTo>
                    <a:pt x="1397" y="1"/>
                  </a:moveTo>
                  <a:cubicBezTo>
                    <a:pt x="682" y="1"/>
                    <a:pt x="80" y="534"/>
                    <a:pt x="0" y="1262"/>
                  </a:cubicBezTo>
                  <a:lnTo>
                    <a:pt x="318" y="1295"/>
                  </a:lnTo>
                  <a:cubicBezTo>
                    <a:pt x="366" y="725"/>
                    <a:pt x="847" y="320"/>
                    <a:pt x="1395" y="320"/>
                  </a:cubicBezTo>
                  <a:cubicBezTo>
                    <a:pt x="1426" y="320"/>
                    <a:pt x="1458" y="322"/>
                    <a:pt x="1490" y="324"/>
                  </a:cubicBezTo>
                  <a:cubicBezTo>
                    <a:pt x="1775" y="358"/>
                    <a:pt x="2043" y="492"/>
                    <a:pt x="2227" y="709"/>
                  </a:cubicBezTo>
                  <a:cubicBezTo>
                    <a:pt x="2411" y="927"/>
                    <a:pt x="2494" y="1211"/>
                    <a:pt x="2478" y="1496"/>
                  </a:cubicBezTo>
                  <a:lnTo>
                    <a:pt x="2779" y="1530"/>
                  </a:lnTo>
                  <a:cubicBezTo>
                    <a:pt x="2812" y="1161"/>
                    <a:pt x="2712" y="793"/>
                    <a:pt x="2478" y="508"/>
                  </a:cubicBezTo>
                  <a:cubicBezTo>
                    <a:pt x="2243" y="224"/>
                    <a:pt x="1892" y="40"/>
                    <a:pt x="1524" y="6"/>
                  </a:cubicBezTo>
                  <a:cubicBezTo>
                    <a:pt x="1481" y="3"/>
                    <a:pt x="143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8255750" y="1449175"/>
              <a:ext cx="55675" cy="85375"/>
            </a:xfrm>
            <a:custGeom>
              <a:avLst/>
              <a:gdLst/>
              <a:ahLst/>
              <a:cxnLst/>
              <a:rect l="l" t="t" r="r" b="b"/>
              <a:pathLst>
                <a:path w="2227" h="3415" extrusionOk="0">
                  <a:moveTo>
                    <a:pt x="2093" y="0"/>
                  </a:moveTo>
                  <a:cubicBezTo>
                    <a:pt x="84" y="938"/>
                    <a:pt x="1" y="3314"/>
                    <a:pt x="1" y="3415"/>
                  </a:cubicBezTo>
                  <a:lnTo>
                    <a:pt x="319" y="3415"/>
                  </a:lnTo>
                  <a:cubicBezTo>
                    <a:pt x="319" y="3398"/>
                    <a:pt x="402" y="1138"/>
                    <a:pt x="2227" y="285"/>
                  </a:cubicBezTo>
                  <a:lnTo>
                    <a:pt x="2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7997550" y="1411600"/>
              <a:ext cx="90850" cy="26700"/>
            </a:xfrm>
            <a:custGeom>
              <a:avLst/>
              <a:gdLst/>
              <a:ahLst/>
              <a:cxnLst/>
              <a:rect l="l" t="t" r="r" b="b"/>
              <a:pathLst>
                <a:path w="3634" h="1068" extrusionOk="0">
                  <a:moveTo>
                    <a:pt x="1427" y="0"/>
                  </a:moveTo>
                  <a:cubicBezTo>
                    <a:pt x="583" y="0"/>
                    <a:pt x="10" y="331"/>
                    <a:pt x="1" y="331"/>
                  </a:cubicBezTo>
                  <a:lnTo>
                    <a:pt x="168" y="599"/>
                  </a:lnTo>
                  <a:cubicBezTo>
                    <a:pt x="196" y="581"/>
                    <a:pt x="678" y="303"/>
                    <a:pt x="1400" y="303"/>
                  </a:cubicBezTo>
                  <a:cubicBezTo>
                    <a:pt x="1964" y="303"/>
                    <a:pt x="2676" y="473"/>
                    <a:pt x="3432" y="1068"/>
                  </a:cubicBezTo>
                  <a:lnTo>
                    <a:pt x="3633" y="817"/>
                  </a:lnTo>
                  <a:cubicBezTo>
                    <a:pt x="2828" y="183"/>
                    <a:pt x="2053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7782050" y="1395350"/>
              <a:ext cx="90825" cy="27050"/>
            </a:xfrm>
            <a:custGeom>
              <a:avLst/>
              <a:gdLst/>
              <a:ahLst/>
              <a:cxnLst/>
              <a:rect l="l" t="t" r="r" b="b"/>
              <a:pathLst>
                <a:path w="3633" h="1082" extrusionOk="0">
                  <a:moveTo>
                    <a:pt x="1407" y="1"/>
                  </a:moveTo>
                  <a:cubicBezTo>
                    <a:pt x="572" y="1"/>
                    <a:pt x="10" y="329"/>
                    <a:pt x="1" y="329"/>
                  </a:cubicBezTo>
                  <a:lnTo>
                    <a:pt x="168" y="596"/>
                  </a:lnTo>
                  <a:cubicBezTo>
                    <a:pt x="196" y="578"/>
                    <a:pt x="672" y="304"/>
                    <a:pt x="1388" y="304"/>
                  </a:cubicBezTo>
                  <a:cubicBezTo>
                    <a:pt x="1954" y="304"/>
                    <a:pt x="2670" y="475"/>
                    <a:pt x="3432" y="1082"/>
                  </a:cubicBezTo>
                  <a:lnTo>
                    <a:pt x="3633" y="831"/>
                  </a:lnTo>
                  <a:cubicBezTo>
                    <a:pt x="2815" y="185"/>
                    <a:pt x="2034" y="1"/>
                    <a:pt x="1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7880150" y="1649800"/>
              <a:ext cx="492375" cy="308700"/>
            </a:xfrm>
            <a:custGeom>
              <a:avLst/>
              <a:gdLst/>
              <a:ahLst/>
              <a:cxnLst/>
              <a:rect l="l" t="t" r="r" b="b"/>
              <a:pathLst>
                <a:path w="19695" h="12348" extrusionOk="0">
                  <a:moveTo>
                    <a:pt x="10765" y="0"/>
                  </a:moveTo>
                  <a:cubicBezTo>
                    <a:pt x="10662" y="0"/>
                    <a:pt x="10558" y="3"/>
                    <a:pt x="10455" y="10"/>
                  </a:cubicBezTo>
                  <a:cubicBezTo>
                    <a:pt x="6220" y="244"/>
                    <a:pt x="1583" y="3374"/>
                    <a:pt x="613" y="7642"/>
                  </a:cubicBezTo>
                  <a:cubicBezTo>
                    <a:pt x="391" y="8616"/>
                    <a:pt x="1" y="10709"/>
                    <a:pt x="1185" y="10709"/>
                  </a:cubicBezTo>
                  <a:cubicBezTo>
                    <a:pt x="1344" y="10709"/>
                    <a:pt x="1531" y="10672"/>
                    <a:pt x="1751" y="10588"/>
                  </a:cubicBezTo>
                  <a:cubicBezTo>
                    <a:pt x="2755" y="10203"/>
                    <a:pt x="3592" y="9467"/>
                    <a:pt x="4463" y="8864"/>
                  </a:cubicBezTo>
                  <a:cubicBezTo>
                    <a:pt x="5751" y="7994"/>
                    <a:pt x="7040" y="7140"/>
                    <a:pt x="8346" y="6287"/>
                  </a:cubicBezTo>
                  <a:lnTo>
                    <a:pt x="8346" y="6287"/>
                  </a:lnTo>
                  <a:cubicBezTo>
                    <a:pt x="7844" y="7140"/>
                    <a:pt x="7392" y="8027"/>
                    <a:pt x="6957" y="8915"/>
                  </a:cubicBezTo>
                  <a:cubicBezTo>
                    <a:pt x="6639" y="9567"/>
                    <a:pt x="6337" y="10237"/>
                    <a:pt x="6086" y="10923"/>
                  </a:cubicBezTo>
                  <a:cubicBezTo>
                    <a:pt x="5986" y="11191"/>
                    <a:pt x="5634" y="12011"/>
                    <a:pt x="5885" y="12296"/>
                  </a:cubicBezTo>
                  <a:cubicBezTo>
                    <a:pt x="5918" y="12331"/>
                    <a:pt x="5965" y="12348"/>
                    <a:pt x="6027" y="12348"/>
                  </a:cubicBezTo>
                  <a:cubicBezTo>
                    <a:pt x="6950" y="12348"/>
                    <a:pt x="10929" y="8578"/>
                    <a:pt x="11258" y="8295"/>
                  </a:cubicBezTo>
                  <a:cubicBezTo>
                    <a:pt x="11258" y="8295"/>
                    <a:pt x="11844" y="10605"/>
                    <a:pt x="13853" y="11208"/>
                  </a:cubicBezTo>
                  <a:lnTo>
                    <a:pt x="19695" y="5299"/>
                  </a:lnTo>
                  <a:cubicBezTo>
                    <a:pt x="19695" y="5299"/>
                    <a:pt x="15066" y="0"/>
                    <a:pt x="10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7922225" y="1803575"/>
              <a:ext cx="305100" cy="158225"/>
            </a:xfrm>
            <a:custGeom>
              <a:avLst/>
              <a:gdLst/>
              <a:ahLst/>
              <a:cxnLst/>
              <a:rect l="l" t="t" r="r" b="b"/>
              <a:pathLst>
                <a:path w="12204" h="6329" extrusionOk="0">
                  <a:moveTo>
                    <a:pt x="6646" y="1"/>
                  </a:moveTo>
                  <a:cubicBezTo>
                    <a:pt x="6624" y="1"/>
                    <a:pt x="6601" y="6"/>
                    <a:pt x="6579" y="18"/>
                  </a:cubicBezTo>
                  <a:cubicBezTo>
                    <a:pt x="5173" y="939"/>
                    <a:pt x="3901" y="1793"/>
                    <a:pt x="2713" y="2613"/>
                  </a:cubicBezTo>
                  <a:cubicBezTo>
                    <a:pt x="2478" y="2764"/>
                    <a:pt x="2244" y="2931"/>
                    <a:pt x="2010" y="3098"/>
                  </a:cubicBezTo>
                  <a:cubicBezTo>
                    <a:pt x="1390" y="3601"/>
                    <a:pt x="721" y="4002"/>
                    <a:pt x="1" y="4320"/>
                  </a:cubicBezTo>
                  <a:lnTo>
                    <a:pt x="101" y="4571"/>
                  </a:lnTo>
                  <a:cubicBezTo>
                    <a:pt x="838" y="4253"/>
                    <a:pt x="1541" y="3818"/>
                    <a:pt x="2160" y="3316"/>
                  </a:cubicBezTo>
                  <a:cubicBezTo>
                    <a:pt x="2395" y="3149"/>
                    <a:pt x="2612" y="2981"/>
                    <a:pt x="2846" y="2831"/>
                  </a:cubicBezTo>
                  <a:cubicBezTo>
                    <a:pt x="3918" y="2094"/>
                    <a:pt x="5039" y="1358"/>
                    <a:pt x="6261" y="554"/>
                  </a:cubicBezTo>
                  <a:lnTo>
                    <a:pt x="6261" y="554"/>
                  </a:lnTo>
                  <a:cubicBezTo>
                    <a:pt x="5876" y="1240"/>
                    <a:pt x="5508" y="1960"/>
                    <a:pt x="5140" y="2713"/>
                  </a:cubicBezTo>
                  <a:cubicBezTo>
                    <a:pt x="4822" y="3366"/>
                    <a:pt x="4520" y="4036"/>
                    <a:pt x="4269" y="4722"/>
                  </a:cubicBezTo>
                  <a:lnTo>
                    <a:pt x="4236" y="4839"/>
                  </a:lnTo>
                  <a:cubicBezTo>
                    <a:pt x="4035" y="5375"/>
                    <a:pt x="3851" y="5961"/>
                    <a:pt x="4102" y="6228"/>
                  </a:cubicBezTo>
                  <a:cubicBezTo>
                    <a:pt x="4152" y="6295"/>
                    <a:pt x="4236" y="6329"/>
                    <a:pt x="4319" y="6329"/>
                  </a:cubicBezTo>
                  <a:lnTo>
                    <a:pt x="4336" y="6329"/>
                  </a:lnTo>
                  <a:cubicBezTo>
                    <a:pt x="4939" y="6329"/>
                    <a:pt x="6562" y="5107"/>
                    <a:pt x="9425" y="2462"/>
                  </a:cubicBezTo>
                  <a:lnTo>
                    <a:pt x="9525" y="2362"/>
                  </a:lnTo>
                  <a:cubicBezTo>
                    <a:pt x="9776" y="2914"/>
                    <a:pt x="10680" y="4638"/>
                    <a:pt x="12103" y="5274"/>
                  </a:cubicBezTo>
                  <a:lnTo>
                    <a:pt x="12203" y="5023"/>
                  </a:lnTo>
                  <a:cubicBezTo>
                    <a:pt x="10647" y="4337"/>
                    <a:pt x="9693" y="2111"/>
                    <a:pt x="9693" y="2094"/>
                  </a:cubicBezTo>
                  <a:cubicBezTo>
                    <a:pt x="9672" y="2042"/>
                    <a:pt x="9625" y="2016"/>
                    <a:pt x="9576" y="2016"/>
                  </a:cubicBezTo>
                  <a:cubicBezTo>
                    <a:pt x="9547" y="2016"/>
                    <a:pt x="9517" y="2025"/>
                    <a:pt x="9492" y="2044"/>
                  </a:cubicBezTo>
                  <a:lnTo>
                    <a:pt x="9241" y="2261"/>
                  </a:lnTo>
                  <a:cubicBezTo>
                    <a:pt x="5843" y="5392"/>
                    <a:pt x="4704" y="6061"/>
                    <a:pt x="4353" y="6061"/>
                  </a:cubicBezTo>
                  <a:lnTo>
                    <a:pt x="4303" y="6061"/>
                  </a:lnTo>
                  <a:cubicBezTo>
                    <a:pt x="4135" y="5877"/>
                    <a:pt x="4386" y="5191"/>
                    <a:pt x="4487" y="4940"/>
                  </a:cubicBezTo>
                  <a:lnTo>
                    <a:pt x="4537" y="4822"/>
                  </a:lnTo>
                  <a:cubicBezTo>
                    <a:pt x="4771" y="4136"/>
                    <a:pt x="5073" y="3467"/>
                    <a:pt x="5391" y="2831"/>
                  </a:cubicBezTo>
                  <a:cubicBezTo>
                    <a:pt x="5826" y="1910"/>
                    <a:pt x="6295" y="1040"/>
                    <a:pt x="6780" y="203"/>
                  </a:cubicBezTo>
                  <a:cubicBezTo>
                    <a:pt x="6835" y="107"/>
                    <a:pt x="6745" y="1"/>
                    <a:pt x="6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7891275" y="1752550"/>
              <a:ext cx="118850" cy="158200"/>
            </a:xfrm>
            <a:custGeom>
              <a:avLst/>
              <a:gdLst/>
              <a:ahLst/>
              <a:cxnLst/>
              <a:rect l="l" t="t" r="r" b="b"/>
              <a:pathLst>
                <a:path w="4754" h="6328" extrusionOk="0">
                  <a:moveTo>
                    <a:pt x="4587" y="1"/>
                  </a:moveTo>
                  <a:cubicBezTo>
                    <a:pt x="1256" y="2679"/>
                    <a:pt x="251" y="4888"/>
                    <a:pt x="0" y="6278"/>
                  </a:cubicBezTo>
                  <a:lnTo>
                    <a:pt x="268" y="6328"/>
                  </a:lnTo>
                  <a:cubicBezTo>
                    <a:pt x="502" y="4989"/>
                    <a:pt x="1490" y="2829"/>
                    <a:pt x="4754" y="218"/>
                  </a:cubicBezTo>
                  <a:lnTo>
                    <a:pt x="4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7911350" y="1646575"/>
              <a:ext cx="297550" cy="145750"/>
            </a:xfrm>
            <a:custGeom>
              <a:avLst/>
              <a:gdLst/>
              <a:ahLst/>
              <a:cxnLst/>
              <a:rect l="l" t="t" r="r" b="b"/>
              <a:pathLst>
                <a:path w="11902" h="5830" extrusionOk="0">
                  <a:moveTo>
                    <a:pt x="9422" y="1"/>
                  </a:moveTo>
                  <a:cubicBezTo>
                    <a:pt x="9345" y="1"/>
                    <a:pt x="9267" y="2"/>
                    <a:pt x="9190" y="5"/>
                  </a:cubicBezTo>
                  <a:cubicBezTo>
                    <a:pt x="5474" y="222"/>
                    <a:pt x="1691" y="2566"/>
                    <a:pt x="1" y="5696"/>
                  </a:cubicBezTo>
                  <a:lnTo>
                    <a:pt x="235" y="5830"/>
                  </a:lnTo>
                  <a:cubicBezTo>
                    <a:pt x="1892" y="2767"/>
                    <a:pt x="5575" y="473"/>
                    <a:pt x="9207" y="273"/>
                  </a:cubicBezTo>
                  <a:cubicBezTo>
                    <a:pt x="9288" y="270"/>
                    <a:pt x="9368" y="268"/>
                    <a:pt x="9449" y="268"/>
                  </a:cubicBezTo>
                  <a:cubicBezTo>
                    <a:pt x="10255" y="268"/>
                    <a:pt x="11056" y="420"/>
                    <a:pt x="11801" y="725"/>
                  </a:cubicBezTo>
                  <a:lnTo>
                    <a:pt x="11902" y="473"/>
                  </a:lnTo>
                  <a:cubicBezTo>
                    <a:pt x="11104" y="167"/>
                    <a:pt x="10265" y="1"/>
                    <a:pt x="9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8365375" y="4429050"/>
              <a:ext cx="255725" cy="478700"/>
            </a:xfrm>
            <a:custGeom>
              <a:avLst/>
              <a:gdLst/>
              <a:ahLst/>
              <a:cxnLst/>
              <a:rect l="l" t="t" r="r" b="b"/>
              <a:pathLst>
                <a:path w="10229" h="19148" extrusionOk="0">
                  <a:moveTo>
                    <a:pt x="10044" y="0"/>
                  </a:moveTo>
                  <a:cubicBezTo>
                    <a:pt x="9009" y="15"/>
                    <a:pt x="7157" y="149"/>
                    <a:pt x="5454" y="149"/>
                  </a:cubicBezTo>
                  <a:cubicBezTo>
                    <a:pt x="5148" y="149"/>
                    <a:pt x="4845" y="145"/>
                    <a:pt x="4554" y="134"/>
                  </a:cubicBezTo>
                  <a:cubicBezTo>
                    <a:pt x="4496" y="133"/>
                    <a:pt x="4437" y="132"/>
                    <a:pt x="4377" y="132"/>
                  </a:cubicBezTo>
                  <a:cubicBezTo>
                    <a:pt x="3209" y="132"/>
                    <a:pt x="1682" y="407"/>
                    <a:pt x="511" y="407"/>
                  </a:cubicBezTo>
                  <a:cubicBezTo>
                    <a:pt x="422" y="407"/>
                    <a:pt x="336" y="406"/>
                    <a:pt x="252" y="402"/>
                  </a:cubicBezTo>
                  <a:lnTo>
                    <a:pt x="252" y="402"/>
                  </a:lnTo>
                  <a:cubicBezTo>
                    <a:pt x="1" y="5256"/>
                    <a:pt x="888" y="10094"/>
                    <a:pt x="2830" y="14546"/>
                  </a:cubicBezTo>
                  <a:cubicBezTo>
                    <a:pt x="3449" y="15936"/>
                    <a:pt x="4169" y="17308"/>
                    <a:pt x="5223" y="18413"/>
                  </a:cubicBezTo>
                  <a:cubicBezTo>
                    <a:pt x="5708" y="18931"/>
                    <a:pt x="6145" y="19148"/>
                    <a:pt x="6538" y="19148"/>
                  </a:cubicBezTo>
                  <a:cubicBezTo>
                    <a:pt x="8306" y="19148"/>
                    <a:pt x="9184" y="14752"/>
                    <a:pt x="9458" y="13492"/>
                  </a:cubicBezTo>
                  <a:cubicBezTo>
                    <a:pt x="9977" y="11031"/>
                    <a:pt x="10211" y="8520"/>
                    <a:pt x="10195" y="5993"/>
                  </a:cubicBezTo>
                  <a:cubicBezTo>
                    <a:pt x="10195" y="5558"/>
                    <a:pt x="10228" y="737"/>
                    <a:pt x="10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8381300" y="4373800"/>
              <a:ext cx="207150" cy="240700"/>
            </a:xfrm>
            <a:custGeom>
              <a:avLst/>
              <a:gdLst/>
              <a:ahLst/>
              <a:cxnLst/>
              <a:rect l="l" t="t" r="r" b="b"/>
              <a:pathLst>
                <a:path w="8286" h="9628" extrusionOk="0">
                  <a:moveTo>
                    <a:pt x="7700" y="1"/>
                  </a:moveTo>
                  <a:lnTo>
                    <a:pt x="0" y="570"/>
                  </a:lnTo>
                  <a:cubicBezTo>
                    <a:pt x="368" y="3315"/>
                    <a:pt x="1105" y="6881"/>
                    <a:pt x="3264" y="8856"/>
                  </a:cubicBezTo>
                  <a:cubicBezTo>
                    <a:pt x="3757" y="9307"/>
                    <a:pt x="4405" y="9627"/>
                    <a:pt x="5067" y="9627"/>
                  </a:cubicBezTo>
                  <a:cubicBezTo>
                    <a:pt x="5191" y="9627"/>
                    <a:pt x="5316" y="9616"/>
                    <a:pt x="5440" y="9592"/>
                  </a:cubicBezTo>
                  <a:cubicBezTo>
                    <a:pt x="6143" y="9442"/>
                    <a:pt x="6729" y="8872"/>
                    <a:pt x="7064" y="8236"/>
                  </a:cubicBezTo>
                  <a:cubicBezTo>
                    <a:pt x="8286" y="5910"/>
                    <a:pt x="8118" y="2495"/>
                    <a:pt x="7700" y="1"/>
                  </a:cubicBezTo>
                  <a:close/>
                </a:path>
              </a:pathLst>
            </a:custGeom>
            <a:solidFill>
              <a:srgbClr val="FF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8109300" y="2776125"/>
              <a:ext cx="858700" cy="1738375"/>
            </a:xfrm>
            <a:custGeom>
              <a:avLst/>
              <a:gdLst/>
              <a:ahLst/>
              <a:cxnLst/>
              <a:rect l="l" t="t" r="r" b="b"/>
              <a:pathLst>
                <a:path w="34348" h="69535" extrusionOk="0">
                  <a:moveTo>
                    <a:pt x="23601" y="0"/>
                  </a:moveTo>
                  <a:cubicBezTo>
                    <a:pt x="17642" y="0"/>
                    <a:pt x="6628" y="4402"/>
                    <a:pt x="4252" y="11366"/>
                  </a:cubicBezTo>
                  <a:cubicBezTo>
                    <a:pt x="0" y="23853"/>
                    <a:pt x="1188" y="28975"/>
                    <a:pt x="1188" y="28975"/>
                  </a:cubicBezTo>
                  <a:lnTo>
                    <a:pt x="6662" y="66988"/>
                  </a:lnTo>
                  <a:cubicBezTo>
                    <a:pt x="9266" y="68869"/>
                    <a:pt x="11742" y="69535"/>
                    <a:pt x="13942" y="69535"/>
                  </a:cubicBezTo>
                  <a:cubicBezTo>
                    <a:pt x="19281" y="69535"/>
                    <a:pt x="22999" y="65615"/>
                    <a:pt x="22999" y="65615"/>
                  </a:cubicBezTo>
                  <a:cubicBezTo>
                    <a:pt x="23334" y="65264"/>
                    <a:pt x="23367" y="63908"/>
                    <a:pt x="23467" y="63456"/>
                  </a:cubicBezTo>
                  <a:cubicBezTo>
                    <a:pt x="23869" y="61548"/>
                    <a:pt x="24572" y="56091"/>
                    <a:pt x="24991" y="54166"/>
                  </a:cubicBezTo>
                  <a:lnTo>
                    <a:pt x="31653" y="23016"/>
                  </a:lnTo>
                  <a:cubicBezTo>
                    <a:pt x="32724" y="17977"/>
                    <a:pt x="34347" y="12822"/>
                    <a:pt x="32757" y="7717"/>
                  </a:cubicBezTo>
                  <a:cubicBezTo>
                    <a:pt x="31485" y="3599"/>
                    <a:pt x="28171" y="0"/>
                    <a:pt x="23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8066600" y="2026650"/>
              <a:ext cx="405525" cy="2880950"/>
            </a:xfrm>
            <a:custGeom>
              <a:avLst/>
              <a:gdLst/>
              <a:ahLst/>
              <a:cxnLst/>
              <a:rect l="l" t="t" r="r" b="b"/>
              <a:pathLst>
                <a:path w="16221" h="115238" extrusionOk="0">
                  <a:moveTo>
                    <a:pt x="5022" y="0"/>
                  </a:moveTo>
                  <a:cubicBezTo>
                    <a:pt x="4480" y="97"/>
                    <a:pt x="3928" y="147"/>
                    <a:pt x="3377" y="147"/>
                  </a:cubicBezTo>
                  <a:cubicBezTo>
                    <a:pt x="2874" y="147"/>
                    <a:pt x="2371" y="105"/>
                    <a:pt x="1875" y="17"/>
                  </a:cubicBezTo>
                  <a:cubicBezTo>
                    <a:pt x="1357" y="1239"/>
                    <a:pt x="720" y="2427"/>
                    <a:pt x="1" y="3566"/>
                  </a:cubicBezTo>
                  <a:lnTo>
                    <a:pt x="13525" y="114074"/>
                  </a:lnTo>
                  <a:cubicBezTo>
                    <a:pt x="13603" y="114742"/>
                    <a:pt x="14172" y="115237"/>
                    <a:pt x="14829" y="115237"/>
                  </a:cubicBezTo>
                  <a:cubicBezTo>
                    <a:pt x="14880" y="115237"/>
                    <a:pt x="14930" y="115235"/>
                    <a:pt x="14982" y="115229"/>
                  </a:cubicBezTo>
                  <a:cubicBezTo>
                    <a:pt x="15701" y="115162"/>
                    <a:pt x="16220" y="114509"/>
                    <a:pt x="16137" y="113789"/>
                  </a:cubicBezTo>
                  <a:lnTo>
                    <a:pt x="50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7963675" y="4429050"/>
              <a:ext cx="256100" cy="478700"/>
            </a:xfrm>
            <a:custGeom>
              <a:avLst/>
              <a:gdLst/>
              <a:ahLst/>
              <a:cxnLst/>
              <a:rect l="l" t="t" r="r" b="b"/>
              <a:pathLst>
                <a:path w="10244" h="19148" extrusionOk="0">
                  <a:moveTo>
                    <a:pt x="10043" y="0"/>
                  </a:moveTo>
                  <a:cubicBezTo>
                    <a:pt x="9008" y="15"/>
                    <a:pt x="7156" y="149"/>
                    <a:pt x="5454" y="149"/>
                  </a:cubicBezTo>
                  <a:cubicBezTo>
                    <a:pt x="5147" y="149"/>
                    <a:pt x="4844" y="145"/>
                    <a:pt x="4553" y="134"/>
                  </a:cubicBezTo>
                  <a:cubicBezTo>
                    <a:pt x="4496" y="133"/>
                    <a:pt x="4437" y="132"/>
                    <a:pt x="4378" y="132"/>
                  </a:cubicBezTo>
                  <a:cubicBezTo>
                    <a:pt x="3224" y="132"/>
                    <a:pt x="1697" y="407"/>
                    <a:pt x="513" y="407"/>
                  </a:cubicBezTo>
                  <a:cubicBezTo>
                    <a:pt x="424" y="407"/>
                    <a:pt x="336" y="406"/>
                    <a:pt x="251" y="402"/>
                  </a:cubicBezTo>
                  <a:lnTo>
                    <a:pt x="251" y="402"/>
                  </a:lnTo>
                  <a:cubicBezTo>
                    <a:pt x="0" y="5256"/>
                    <a:pt x="887" y="10094"/>
                    <a:pt x="2846" y="14546"/>
                  </a:cubicBezTo>
                  <a:cubicBezTo>
                    <a:pt x="3448" y="15936"/>
                    <a:pt x="4185" y="17308"/>
                    <a:pt x="5222" y="18413"/>
                  </a:cubicBezTo>
                  <a:cubicBezTo>
                    <a:pt x="5710" y="18931"/>
                    <a:pt x="6149" y="19148"/>
                    <a:pt x="6544" y="19148"/>
                  </a:cubicBezTo>
                  <a:cubicBezTo>
                    <a:pt x="8321" y="19148"/>
                    <a:pt x="9197" y="14752"/>
                    <a:pt x="9457" y="13492"/>
                  </a:cubicBezTo>
                  <a:cubicBezTo>
                    <a:pt x="9976" y="11031"/>
                    <a:pt x="10227" y="8520"/>
                    <a:pt x="10194" y="5993"/>
                  </a:cubicBezTo>
                  <a:cubicBezTo>
                    <a:pt x="10194" y="5558"/>
                    <a:pt x="10244" y="737"/>
                    <a:pt x="10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7998825" y="4372550"/>
              <a:ext cx="194600" cy="245300"/>
            </a:xfrm>
            <a:custGeom>
              <a:avLst/>
              <a:gdLst/>
              <a:ahLst/>
              <a:cxnLst/>
              <a:rect l="l" t="t" r="r" b="b"/>
              <a:pathLst>
                <a:path w="7784" h="9812" extrusionOk="0">
                  <a:moveTo>
                    <a:pt x="7683" y="1"/>
                  </a:moveTo>
                  <a:lnTo>
                    <a:pt x="0" y="737"/>
                  </a:lnTo>
                  <a:cubicBezTo>
                    <a:pt x="17" y="3265"/>
                    <a:pt x="419" y="6679"/>
                    <a:pt x="2025" y="8755"/>
                  </a:cubicBezTo>
                  <a:cubicBezTo>
                    <a:pt x="2461" y="9324"/>
                    <a:pt x="3130" y="9776"/>
                    <a:pt x="3850" y="9810"/>
                  </a:cubicBezTo>
                  <a:cubicBezTo>
                    <a:pt x="3876" y="9811"/>
                    <a:pt x="3902" y="9811"/>
                    <a:pt x="3928" y="9811"/>
                  </a:cubicBezTo>
                  <a:cubicBezTo>
                    <a:pt x="4701" y="9811"/>
                    <a:pt x="5406" y="9337"/>
                    <a:pt x="5875" y="8722"/>
                  </a:cubicBezTo>
                  <a:cubicBezTo>
                    <a:pt x="7650" y="6412"/>
                    <a:pt x="7783" y="2779"/>
                    <a:pt x="7683" y="1"/>
                  </a:cubicBezTo>
                  <a:close/>
                </a:path>
              </a:pathLst>
            </a:custGeom>
            <a:solidFill>
              <a:srgbClr val="FF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7353975" y="2819975"/>
              <a:ext cx="965825" cy="1699825"/>
            </a:xfrm>
            <a:custGeom>
              <a:avLst/>
              <a:gdLst/>
              <a:ahLst/>
              <a:cxnLst/>
              <a:rect l="l" t="t" r="r" b="b"/>
              <a:pathLst>
                <a:path w="38633" h="67993" extrusionOk="0">
                  <a:moveTo>
                    <a:pt x="13478" y="1"/>
                  </a:moveTo>
                  <a:cubicBezTo>
                    <a:pt x="9418" y="1"/>
                    <a:pt x="5771" y="1434"/>
                    <a:pt x="4252" y="5896"/>
                  </a:cubicBezTo>
                  <a:cubicBezTo>
                    <a:pt x="0" y="18399"/>
                    <a:pt x="14864" y="28694"/>
                    <a:pt x="14864" y="28694"/>
                  </a:cubicBezTo>
                  <a:lnTo>
                    <a:pt x="20505" y="65050"/>
                  </a:lnTo>
                  <a:cubicBezTo>
                    <a:pt x="23569" y="67265"/>
                    <a:pt x="26432" y="67992"/>
                    <a:pt x="28873" y="67992"/>
                  </a:cubicBezTo>
                  <a:cubicBezTo>
                    <a:pt x="33551" y="67992"/>
                    <a:pt x="36674" y="65318"/>
                    <a:pt x="36674" y="65318"/>
                  </a:cubicBezTo>
                  <a:lnTo>
                    <a:pt x="38482" y="16324"/>
                  </a:lnTo>
                  <a:cubicBezTo>
                    <a:pt x="38632" y="9176"/>
                    <a:pt x="29426" y="4640"/>
                    <a:pt x="29426" y="4640"/>
                  </a:cubicBezTo>
                  <a:cubicBezTo>
                    <a:pt x="29426" y="4640"/>
                    <a:pt x="20783" y="1"/>
                    <a:pt x="13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8172900" y="2988275"/>
              <a:ext cx="148575" cy="1464650"/>
            </a:xfrm>
            <a:custGeom>
              <a:avLst/>
              <a:gdLst/>
              <a:ahLst/>
              <a:cxnLst/>
              <a:rect l="l" t="t" r="r" b="b"/>
              <a:pathLst>
                <a:path w="5943" h="58586" extrusionOk="0">
                  <a:moveTo>
                    <a:pt x="168" y="1"/>
                  </a:moveTo>
                  <a:lnTo>
                    <a:pt x="0" y="201"/>
                  </a:lnTo>
                  <a:cubicBezTo>
                    <a:pt x="3984" y="3382"/>
                    <a:pt x="5675" y="6194"/>
                    <a:pt x="5608" y="9609"/>
                  </a:cubicBezTo>
                  <a:lnTo>
                    <a:pt x="3800" y="58586"/>
                  </a:lnTo>
                  <a:lnTo>
                    <a:pt x="4068" y="58586"/>
                  </a:lnTo>
                  <a:lnTo>
                    <a:pt x="5875" y="9609"/>
                  </a:lnTo>
                  <a:cubicBezTo>
                    <a:pt x="5942" y="6110"/>
                    <a:pt x="4235" y="323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7214200" y="4321075"/>
              <a:ext cx="1457950" cy="630250"/>
            </a:xfrm>
            <a:custGeom>
              <a:avLst/>
              <a:gdLst/>
              <a:ahLst/>
              <a:cxnLst/>
              <a:rect l="l" t="t" r="r" b="b"/>
              <a:pathLst>
                <a:path w="58318" h="25210" extrusionOk="0">
                  <a:moveTo>
                    <a:pt x="7466" y="1"/>
                  </a:moveTo>
                  <a:cubicBezTo>
                    <a:pt x="7466" y="1"/>
                    <a:pt x="1574" y="11383"/>
                    <a:pt x="201" y="19234"/>
                  </a:cubicBezTo>
                  <a:cubicBezTo>
                    <a:pt x="0" y="20355"/>
                    <a:pt x="118" y="21510"/>
                    <a:pt x="536" y="22581"/>
                  </a:cubicBezTo>
                  <a:lnTo>
                    <a:pt x="1524" y="25209"/>
                  </a:lnTo>
                  <a:lnTo>
                    <a:pt x="57413" y="25209"/>
                  </a:lnTo>
                  <a:cubicBezTo>
                    <a:pt x="57413" y="25209"/>
                    <a:pt x="58317" y="21527"/>
                    <a:pt x="55522" y="19836"/>
                  </a:cubicBezTo>
                  <a:cubicBezTo>
                    <a:pt x="53867" y="18825"/>
                    <a:pt x="52066" y="18560"/>
                    <a:pt x="50170" y="18560"/>
                  </a:cubicBezTo>
                  <a:cubicBezTo>
                    <a:pt x="48863" y="18560"/>
                    <a:pt x="47511" y="18686"/>
                    <a:pt x="46132" y="18782"/>
                  </a:cubicBezTo>
                  <a:cubicBezTo>
                    <a:pt x="46059" y="18787"/>
                    <a:pt x="45975" y="18790"/>
                    <a:pt x="45881" y="18790"/>
                  </a:cubicBezTo>
                  <a:cubicBezTo>
                    <a:pt x="41629" y="18790"/>
                    <a:pt x="16789" y="13325"/>
                    <a:pt x="16789" y="13325"/>
                  </a:cubicBezTo>
                  <a:lnTo>
                    <a:pt x="74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8522300" y="4822825"/>
              <a:ext cx="74525" cy="130175"/>
            </a:xfrm>
            <a:custGeom>
              <a:avLst/>
              <a:gdLst/>
              <a:ahLst/>
              <a:cxnLst/>
              <a:rect l="l" t="t" r="r" b="b"/>
              <a:pathLst>
                <a:path w="2981" h="5207" extrusionOk="0">
                  <a:moveTo>
                    <a:pt x="85" y="0"/>
                  </a:moveTo>
                  <a:lnTo>
                    <a:pt x="1" y="252"/>
                  </a:lnTo>
                  <a:cubicBezTo>
                    <a:pt x="34" y="268"/>
                    <a:pt x="2311" y="1055"/>
                    <a:pt x="2713" y="5206"/>
                  </a:cubicBezTo>
                  <a:lnTo>
                    <a:pt x="2980" y="5189"/>
                  </a:lnTo>
                  <a:cubicBezTo>
                    <a:pt x="2562" y="837"/>
                    <a:pt x="185" y="34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8443225" y="4822825"/>
              <a:ext cx="74100" cy="129325"/>
            </a:xfrm>
            <a:custGeom>
              <a:avLst/>
              <a:gdLst/>
              <a:ahLst/>
              <a:cxnLst/>
              <a:rect l="l" t="t" r="r" b="b"/>
              <a:pathLst>
                <a:path w="2964" h="5173" extrusionOk="0">
                  <a:moveTo>
                    <a:pt x="84" y="0"/>
                  </a:moveTo>
                  <a:lnTo>
                    <a:pt x="0" y="252"/>
                  </a:lnTo>
                  <a:cubicBezTo>
                    <a:pt x="17" y="268"/>
                    <a:pt x="2277" y="1055"/>
                    <a:pt x="2695" y="5173"/>
                  </a:cubicBezTo>
                  <a:lnTo>
                    <a:pt x="2963" y="5156"/>
                  </a:lnTo>
                  <a:cubicBezTo>
                    <a:pt x="2528" y="837"/>
                    <a:pt x="184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4662400" y="2774675"/>
              <a:ext cx="3313000" cy="2284450"/>
            </a:xfrm>
            <a:custGeom>
              <a:avLst/>
              <a:gdLst/>
              <a:ahLst/>
              <a:cxnLst/>
              <a:rect l="l" t="t" r="r" b="b"/>
              <a:pathLst>
                <a:path w="132520" h="91378" extrusionOk="0">
                  <a:moveTo>
                    <a:pt x="86193" y="0"/>
                  </a:moveTo>
                  <a:cubicBezTo>
                    <a:pt x="86135" y="0"/>
                    <a:pt x="86077" y="8"/>
                    <a:pt x="86020" y="25"/>
                  </a:cubicBezTo>
                  <a:cubicBezTo>
                    <a:pt x="83911" y="627"/>
                    <a:pt x="84279" y="13031"/>
                    <a:pt x="84279" y="13031"/>
                  </a:cubicBezTo>
                  <a:lnTo>
                    <a:pt x="83442" y="15910"/>
                  </a:lnTo>
                  <a:cubicBezTo>
                    <a:pt x="82890" y="17634"/>
                    <a:pt x="83275" y="19826"/>
                    <a:pt x="83509" y="20898"/>
                  </a:cubicBezTo>
                  <a:cubicBezTo>
                    <a:pt x="83610" y="21283"/>
                    <a:pt x="83493" y="21701"/>
                    <a:pt x="83225" y="22019"/>
                  </a:cubicBezTo>
                  <a:lnTo>
                    <a:pt x="80111" y="25451"/>
                  </a:lnTo>
                  <a:cubicBezTo>
                    <a:pt x="80111" y="25451"/>
                    <a:pt x="80111" y="30891"/>
                    <a:pt x="81400" y="32866"/>
                  </a:cubicBezTo>
                  <a:cubicBezTo>
                    <a:pt x="81919" y="33686"/>
                    <a:pt x="82605" y="34372"/>
                    <a:pt x="83409" y="34908"/>
                  </a:cubicBezTo>
                  <a:cubicBezTo>
                    <a:pt x="83794" y="35125"/>
                    <a:pt x="83995" y="35561"/>
                    <a:pt x="83928" y="36013"/>
                  </a:cubicBezTo>
                  <a:cubicBezTo>
                    <a:pt x="83693" y="37703"/>
                    <a:pt x="83141" y="41503"/>
                    <a:pt x="83141" y="41787"/>
                  </a:cubicBezTo>
                  <a:cubicBezTo>
                    <a:pt x="71786" y="47884"/>
                    <a:pt x="53204" y="53905"/>
                    <a:pt x="39471" y="53905"/>
                  </a:cubicBezTo>
                  <a:cubicBezTo>
                    <a:pt x="38649" y="53905"/>
                    <a:pt x="37845" y="53884"/>
                    <a:pt x="37060" y="53839"/>
                  </a:cubicBezTo>
                  <a:cubicBezTo>
                    <a:pt x="36470" y="53806"/>
                    <a:pt x="35888" y="53791"/>
                    <a:pt x="35312" y="53791"/>
                  </a:cubicBezTo>
                  <a:cubicBezTo>
                    <a:pt x="22324" y="53791"/>
                    <a:pt x="13023" y="61756"/>
                    <a:pt x="13023" y="61756"/>
                  </a:cubicBezTo>
                  <a:cubicBezTo>
                    <a:pt x="13023" y="61756"/>
                    <a:pt x="1" y="72620"/>
                    <a:pt x="3064" y="81341"/>
                  </a:cubicBezTo>
                  <a:cubicBezTo>
                    <a:pt x="4872" y="86479"/>
                    <a:pt x="14229" y="89174"/>
                    <a:pt x="21577" y="90530"/>
                  </a:cubicBezTo>
                  <a:cubicBezTo>
                    <a:pt x="24698" y="91097"/>
                    <a:pt x="27856" y="91378"/>
                    <a:pt x="31018" y="91378"/>
                  </a:cubicBezTo>
                  <a:cubicBezTo>
                    <a:pt x="32995" y="91378"/>
                    <a:pt x="34972" y="91268"/>
                    <a:pt x="36943" y="91049"/>
                  </a:cubicBezTo>
                  <a:lnTo>
                    <a:pt x="39420" y="90764"/>
                  </a:lnTo>
                  <a:cubicBezTo>
                    <a:pt x="40274" y="90664"/>
                    <a:pt x="41060" y="90279"/>
                    <a:pt x="41663" y="89676"/>
                  </a:cubicBezTo>
                  <a:cubicBezTo>
                    <a:pt x="42299" y="89057"/>
                    <a:pt x="42467" y="88103"/>
                    <a:pt x="42098" y="87300"/>
                  </a:cubicBezTo>
                  <a:cubicBezTo>
                    <a:pt x="42065" y="87233"/>
                    <a:pt x="42031" y="87149"/>
                    <a:pt x="41981" y="87065"/>
                  </a:cubicBezTo>
                  <a:lnTo>
                    <a:pt x="57715" y="87065"/>
                  </a:lnTo>
                  <a:cubicBezTo>
                    <a:pt x="57832" y="86697"/>
                    <a:pt x="57916" y="86312"/>
                    <a:pt x="58000" y="85927"/>
                  </a:cubicBezTo>
                  <a:lnTo>
                    <a:pt x="75291" y="85927"/>
                  </a:lnTo>
                  <a:lnTo>
                    <a:pt x="75709" y="87065"/>
                  </a:lnTo>
                  <a:lnTo>
                    <a:pt x="131599" y="87065"/>
                  </a:lnTo>
                  <a:cubicBezTo>
                    <a:pt x="131599" y="87065"/>
                    <a:pt x="132520" y="83383"/>
                    <a:pt x="129724" y="81692"/>
                  </a:cubicBezTo>
                  <a:cubicBezTo>
                    <a:pt x="128071" y="80692"/>
                    <a:pt x="126271" y="80424"/>
                    <a:pt x="124376" y="80424"/>
                  </a:cubicBezTo>
                  <a:cubicBezTo>
                    <a:pt x="123068" y="80424"/>
                    <a:pt x="121715" y="80552"/>
                    <a:pt x="120334" y="80654"/>
                  </a:cubicBezTo>
                  <a:cubicBezTo>
                    <a:pt x="120266" y="80659"/>
                    <a:pt x="120188" y="80661"/>
                    <a:pt x="120102" y="80661"/>
                  </a:cubicBezTo>
                  <a:cubicBezTo>
                    <a:pt x="118334" y="80661"/>
                    <a:pt x="112910" y="79696"/>
                    <a:pt x="107211" y="78579"/>
                  </a:cubicBezTo>
                  <a:cubicBezTo>
                    <a:pt x="120351" y="62794"/>
                    <a:pt x="110760" y="46123"/>
                    <a:pt x="109337" y="43846"/>
                  </a:cubicBezTo>
                  <a:lnTo>
                    <a:pt x="109688" y="40515"/>
                  </a:lnTo>
                  <a:cubicBezTo>
                    <a:pt x="109956" y="29819"/>
                    <a:pt x="110743" y="25233"/>
                    <a:pt x="110324" y="21383"/>
                  </a:cubicBezTo>
                  <a:cubicBezTo>
                    <a:pt x="110224" y="20546"/>
                    <a:pt x="110425" y="19692"/>
                    <a:pt x="110894" y="18989"/>
                  </a:cubicBezTo>
                  <a:cubicBezTo>
                    <a:pt x="114083" y="14247"/>
                    <a:pt x="119752" y="922"/>
                    <a:pt x="116062" y="922"/>
                  </a:cubicBezTo>
                  <a:cubicBezTo>
                    <a:pt x="116015" y="922"/>
                    <a:pt x="115966" y="924"/>
                    <a:pt x="115915" y="929"/>
                  </a:cubicBezTo>
                  <a:cubicBezTo>
                    <a:pt x="111597" y="1314"/>
                    <a:pt x="102139" y="10168"/>
                    <a:pt x="102139" y="10168"/>
                  </a:cubicBezTo>
                  <a:cubicBezTo>
                    <a:pt x="101789" y="10147"/>
                    <a:pt x="101337" y="10137"/>
                    <a:pt x="100815" y="10137"/>
                  </a:cubicBezTo>
                  <a:cubicBezTo>
                    <a:pt x="98119" y="10137"/>
                    <a:pt x="93573" y="10388"/>
                    <a:pt x="91778" y="10486"/>
                  </a:cubicBezTo>
                  <a:cubicBezTo>
                    <a:pt x="91755" y="10488"/>
                    <a:pt x="91732" y="10489"/>
                    <a:pt x="91709" y="10489"/>
                  </a:cubicBezTo>
                  <a:cubicBezTo>
                    <a:pt x="91301" y="10489"/>
                    <a:pt x="90935" y="10212"/>
                    <a:pt x="90824" y="9800"/>
                  </a:cubicBezTo>
                  <a:cubicBezTo>
                    <a:pt x="90160" y="7418"/>
                    <a:pt x="87958" y="0"/>
                    <a:pt x="86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6948900" y="2775700"/>
              <a:ext cx="1025250" cy="2205325"/>
            </a:xfrm>
            <a:custGeom>
              <a:avLst/>
              <a:gdLst/>
              <a:ahLst/>
              <a:cxnLst/>
              <a:rect l="l" t="t" r="r" b="b"/>
              <a:pathLst>
                <a:path w="41010" h="88213" extrusionOk="0">
                  <a:moveTo>
                    <a:pt x="27083" y="0"/>
                  </a:moveTo>
                  <a:cubicBezTo>
                    <a:pt x="21794" y="2561"/>
                    <a:pt x="17308" y="6545"/>
                    <a:pt x="14144" y="11517"/>
                  </a:cubicBezTo>
                  <a:cubicBezTo>
                    <a:pt x="13876" y="11935"/>
                    <a:pt x="13609" y="12387"/>
                    <a:pt x="13558" y="12872"/>
                  </a:cubicBezTo>
                  <a:cubicBezTo>
                    <a:pt x="13558" y="13291"/>
                    <a:pt x="13609" y="13709"/>
                    <a:pt x="13759" y="14111"/>
                  </a:cubicBezTo>
                  <a:cubicBezTo>
                    <a:pt x="16739" y="25008"/>
                    <a:pt x="14044" y="36557"/>
                    <a:pt x="11349" y="47538"/>
                  </a:cubicBezTo>
                  <a:cubicBezTo>
                    <a:pt x="13006" y="48576"/>
                    <a:pt x="13257" y="50886"/>
                    <a:pt x="13240" y="52844"/>
                  </a:cubicBezTo>
                  <a:cubicBezTo>
                    <a:pt x="13123" y="60895"/>
                    <a:pt x="11181" y="68846"/>
                    <a:pt x="7583" y="76060"/>
                  </a:cubicBezTo>
                  <a:lnTo>
                    <a:pt x="0" y="75307"/>
                  </a:lnTo>
                  <a:lnTo>
                    <a:pt x="0" y="75307"/>
                  </a:lnTo>
                  <a:lnTo>
                    <a:pt x="25024" y="82354"/>
                  </a:lnTo>
                  <a:cubicBezTo>
                    <a:pt x="25938" y="82604"/>
                    <a:pt x="26880" y="82733"/>
                    <a:pt x="27821" y="82733"/>
                  </a:cubicBezTo>
                  <a:cubicBezTo>
                    <a:pt x="28139" y="82733"/>
                    <a:pt x="28457" y="82718"/>
                    <a:pt x="28774" y="82689"/>
                  </a:cubicBezTo>
                  <a:cubicBezTo>
                    <a:pt x="29266" y="82639"/>
                    <a:pt x="29747" y="82604"/>
                    <a:pt x="30186" y="82604"/>
                  </a:cubicBezTo>
                  <a:cubicBezTo>
                    <a:pt x="31074" y="82604"/>
                    <a:pt x="31785" y="82748"/>
                    <a:pt x="32054" y="83208"/>
                  </a:cubicBezTo>
                  <a:cubicBezTo>
                    <a:pt x="32724" y="84329"/>
                    <a:pt x="34984" y="87543"/>
                    <a:pt x="33008" y="88213"/>
                  </a:cubicBezTo>
                  <a:cubicBezTo>
                    <a:pt x="33008" y="88213"/>
                    <a:pt x="40641" y="88213"/>
                    <a:pt x="40641" y="87978"/>
                  </a:cubicBezTo>
                  <a:cubicBezTo>
                    <a:pt x="40641" y="87761"/>
                    <a:pt x="41009" y="82990"/>
                    <a:pt x="41009" y="82990"/>
                  </a:cubicBezTo>
                  <a:lnTo>
                    <a:pt x="37310" y="79375"/>
                  </a:lnTo>
                  <a:cubicBezTo>
                    <a:pt x="37310" y="79375"/>
                    <a:pt x="30794" y="78166"/>
                    <a:pt x="29973" y="78166"/>
                  </a:cubicBezTo>
                  <a:cubicBezTo>
                    <a:pt x="29947" y="78166"/>
                    <a:pt x="29926" y="78167"/>
                    <a:pt x="29912" y="78169"/>
                  </a:cubicBezTo>
                  <a:cubicBezTo>
                    <a:pt x="29906" y="78170"/>
                    <a:pt x="29896" y="78171"/>
                    <a:pt x="29881" y="78171"/>
                  </a:cubicBezTo>
                  <a:cubicBezTo>
                    <a:pt x="29389" y="78171"/>
                    <a:pt x="23864" y="77649"/>
                    <a:pt x="17693" y="77048"/>
                  </a:cubicBezTo>
                  <a:cubicBezTo>
                    <a:pt x="20522" y="73432"/>
                    <a:pt x="23216" y="69549"/>
                    <a:pt x="24204" y="65147"/>
                  </a:cubicBezTo>
                  <a:cubicBezTo>
                    <a:pt x="24890" y="62067"/>
                    <a:pt x="24740" y="58853"/>
                    <a:pt x="24388" y="55706"/>
                  </a:cubicBezTo>
                  <a:cubicBezTo>
                    <a:pt x="24154" y="53497"/>
                    <a:pt x="23802" y="51271"/>
                    <a:pt x="22982" y="49195"/>
                  </a:cubicBezTo>
                  <a:cubicBezTo>
                    <a:pt x="22363" y="47655"/>
                    <a:pt x="21492" y="46216"/>
                    <a:pt x="20973" y="44642"/>
                  </a:cubicBezTo>
                  <a:cubicBezTo>
                    <a:pt x="20388" y="42885"/>
                    <a:pt x="20270" y="41027"/>
                    <a:pt x="20220" y="39185"/>
                  </a:cubicBezTo>
                  <a:cubicBezTo>
                    <a:pt x="20086" y="34314"/>
                    <a:pt x="20421" y="29444"/>
                    <a:pt x="20756" y="24573"/>
                  </a:cubicBezTo>
                  <a:cubicBezTo>
                    <a:pt x="20856" y="23016"/>
                    <a:pt x="20957" y="21442"/>
                    <a:pt x="21459" y="19953"/>
                  </a:cubicBezTo>
                  <a:cubicBezTo>
                    <a:pt x="22011" y="18245"/>
                    <a:pt x="23049" y="16689"/>
                    <a:pt x="23451" y="14948"/>
                  </a:cubicBezTo>
                  <a:cubicBezTo>
                    <a:pt x="24455" y="10646"/>
                    <a:pt x="26347" y="6696"/>
                    <a:pt x="27686" y="2511"/>
                  </a:cubicBezTo>
                  <a:cubicBezTo>
                    <a:pt x="27836" y="2109"/>
                    <a:pt x="27903" y="1708"/>
                    <a:pt x="27886" y="1289"/>
                  </a:cubicBezTo>
                  <a:cubicBezTo>
                    <a:pt x="27853" y="871"/>
                    <a:pt x="27468" y="134"/>
                    <a:pt x="2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5644550" y="4330700"/>
              <a:ext cx="1054550" cy="640275"/>
            </a:xfrm>
            <a:custGeom>
              <a:avLst/>
              <a:gdLst/>
              <a:ahLst/>
              <a:cxnLst/>
              <a:rect l="l" t="t" r="r" b="b"/>
              <a:pathLst>
                <a:path w="42182" h="25611" extrusionOk="0">
                  <a:moveTo>
                    <a:pt x="42181" y="1"/>
                  </a:moveTo>
                  <a:cubicBezTo>
                    <a:pt x="42181" y="1"/>
                    <a:pt x="34632" y="8571"/>
                    <a:pt x="32774" y="17493"/>
                  </a:cubicBezTo>
                  <a:cubicBezTo>
                    <a:pt x="32764" y="17493"/>
                    <a:pt x="28910" y="18534"/>
                    <a:pt x="24462" y="18534"/>
                  </a:cubicBezTo>
                  <a:cubicBezTo>
                    <a:pt x="21515" y="18534"/>
                    <a:pt x="18307" y="18077"/>
                    <a:pt x="15785" y="16555"/>
                  </a:cubicBezTo>
                  <a:cubicBezTo>
                    <a:pt x="15785" y="16555"/>
                    <a:pt x="17442" y="8420"/>
                    <a:pt x="12336" y="5625"/>
                  </a:cubicBezTo>
                  <a:lnTo>
                    <a:pt x="12336" y="5625"/>
                  </a:lnTo>
                  <a:lnTo>
                    <a:pt x="12571" y="6044"/>
                  </a:lnTo>
                  <a:lnTo>
                    <a:pt x="12336" y="5725"/>
                  </a:lnTo>
                  <a:lnTo>
                    <a:pt x="10663" y="4152"/>
                  </a:lnTo>
                  <a:lnTo>
                    <a:pt x="6729" y="2127"/>
                  </a:lnTo>
                  <a:lnTo>
                    <a:pt x="6729" y="2127"/>
                  </a:lnTo>
                  <a:cubicBezTo>
                    <a:pt x="6729" y="2127"/>
                    <a:pt x="12956" y="10078"/>
                    <a:pt x="5775" y="15651"/>
                  </a:cubicBezTo>
                  <a:lnTo>
                    <a:pt x="0" y="15618"/>
                  </a:lnTo>
                  <a:lnTo>
                    <a:pt x="0" y="15618"/>
                  </a:lnTo>
                  <a:cubicBezTo>
                    <a:pt x="0" y="15618"/>
                    <a:pt x="12035" y="17191"/>
                    <a:pt x="12922" y="19853"/>
                  </a:cubicBezTo>
                  <a:cubicBezTo>
                    <a:pt x="13106" y="20405"/>
                    <a:pt x="13224" y="20723"/>
                    <a:pt x="13291" y="20891"/>
                  </a:cubicBezTo>
                  <a:lnTo>
                    <a:pt x="13793" y="25611"/>
                  </a:lnTo>
                  <a:lnTo>
                    <a:pt x="19183" y="25544"/>
                  </a:lnTo>
                  <a:lnTo>
                    <a:pt x="19049" y="23954"/>
                  </a:lnTo>
                  <a:lnTo>
                    <a:pt x="19049" y="23954"/>
                  </a:lnTo>
                  <a:lnTo>
                    <a:pt x="35821" y="24021"/>
                  </a:lnTo>
                  <a:lnTo>
                    <a:pt x="35988" y="23853"/>
                  </a:lnTo>
                  <a:lnTo>
                    <a:pt x="35084" y="21259"/>
                  </a:lnTo>
                  <a:lnTo>
                    <a:pt x="35051" y="19568"/>
                  </a:lnTo>
                  <a:lnTo>
                    <a:pt x="36189" y="14731"/>
                  </a:lnTo>
                  <a:lnTo>
                    <a:pt x="37779" y="9927"/>
                  </a:lnTo>
                  <a:lnTo>
                    <a:pt x="39520" y="5792"/>
                  </a:lnTo>
                  <a:lnTo>
                    <a:pt x="4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4923950" y="4416075"/>
              <a:ext cx="826900" cy="539850"/>
            </a:xfrm>
            <a:custGeom>
              <a:avLst/>
              <a:gdLst/>
              <a:ahLst/>
              <a:cxnLst/>
              <a:rect l="l" t="t" r="r" b="b"/>
              <a:pathLst>
                <a:path w="33076" h="21594" extrusionOk="0">
                  <a:moveTo>
                    <a:pt x="3499" y="1"/>
                  </a:moveTo>
                  <a:lnTo>
                    <a:pt x="2026" y="2695"/>
                  </a:lnTo>
                  <a:lnTo>
                    <a:pt x="1457" y="4386"/>
                  </a:lnTo>
                  <a:lnTo>
                    <a:pt x="1105" y="6026"/>
                  </a:lnTo>
                  <a:lnTo>
                    <a:pt x="1105" y="7466"/>
                  </a:lnTo>
                  <a:lnTo>
                    <a:pt x="1222" y="8621"/>
                  </a:lnTo>
                  <a:lnTo>
                    <a:pt x="1775" y="10194"/>
                  </a:lnTo>
                  <a:lnTo>
                    <a:pt x="3030" y="11835"/>
                  </a:lnTo>
                  <a:lnTo>
                    <a:pt x="4419" y="12588"/>
                  </a:lnTo>
                  <a:lnTo>
                    <a:pt x="5825" y="13458"/>
                  </a:lnTo>
                  <a:lnTo>
                    <a:pt x="8135" y="14212"/>
                  </a:lnTo>
                  <a:lnTo>
                    <a:pt x="10629" y="14730"/>
                  </a:lnTo>
                  <a:lnTo>
                    <a:pt x="12303" y="15032"/>
                  </a:lnTo>
                  <a:lnTo>
                    <a:pt x="16605" y="15500"/>
                  </a:lnTo>
                  <a:lnTo>
                    <a:pt x="19032" y="15835"/>
                  </a:lnTo>
                  <a:lnTo>
                    <a:pt x="21309" y="16187"/>
                  </a:lnTo>
                  <a:lnTo>
                    <a:pt x="23451" y="16421"/>
                  </a:lnTo>
                  <a:lnTo>
                    <a:pt x="26012" y="17241"/>
                  </a:lnTo>
                  <a:lnTo>
                    <a:pt x="27686" y="17877"/>
                  </a:lnTo>
                  <a:lnTo>
                    <a:pt x="29778" y="19384"/>
                  </a:lnTo>
                  <a:lnTo>
                    <a:pt x="31536" y="21493"/>
                  </a:lnTo>
                  <a:lnTo>
                    <a:pt x="33076" y="21593"/>
                  </a:lnTo>
                  <a:cubicBezTo>
                    <a:pt x="32289" y="20003"/>
                    <a:pt x="31737" y="18580"/>
                    <a:pt x="30180" y="17576"/>
                  </a:cubicBezTo>
                  <a:cubicBezTo>
                    <a:pt x="27971" y="16120"/>
                    <a:pt x="25209" y="15300"/>
                    <a:pt x="22597" y="14948"/>
                  </a:cubicBezTo>
                  <a:cubicBezTo>
                    <a:pt x="19384" y="14513"/>
                    <a:pt x="16120" y="14345"/>
                    <a:pt x="12906" y="13810"/>
                  </a:cubicBezTo>
                  <a:cubicBezTo>
                    <a:pt x="10328" y="13375"/>
                    <a:pt x="7600" y="12889"/>
                    <a:pt x="5240" y="11718"/>
                  </a:cubicBezTo>
                  <a:cubicBezTo>
                    <a:pt x="1" y="9157"/>
                    <a:pt x="3499" y="1"/>
                    <a:pt x="3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7343500" y="2882400"/>
              <a:ext cx="198375" cy="301325"/>
            </a:xfrm>
            <a:custGeom>
              <a:avLst/>
              <a:gdLst/>
              <a:ahLst/>
              <a:cxnLst/>
              <a:rect l="l" t="t" r="r" b="b"/>
              <a:pathLst>
                <a:path w="7935" h="12053" extrusionOk="0">
                  <a:moveTo>
                    <a:pt x="6462" y="1"/>
                  </a:moveTo>
                  <a:lnTo>
                    <a:pt x="5390" y="871"/>
                  </a:lnTo>
                  <a:lnTo>
                    <a:pt x="4068" y="1976"/>
                  </a:lnTo>
                  <a:lnTo>
                    <a:pt x="2578" y="3666"/>
                  </a:lnTo>
                  <a:lnTo>
                    <a:pt x="1256" y="5842"/>
                  </a:lnTo>
                  <a:lnTo>
                    <a:pt x="252" y="8102"/>
                  </a:lnTo>
                  <a:lnTo>
                    <a:pt x="1" y="9425"/>
                  </a:lnTo>
                  <a:lnTo>
                    <a:pt x="252" y="10261"/>
                  </a:lnTo>
                  <a:lnTo>
                    <a:pt x="1089" y="11132"/>
                  </a:lnTo>
                  <a:lnTo>
                    <a:pt x="2277" y="12053"/>
                  </a:lnTo>
                  <a:cubicBezTo>
                    <a:pt x="2277" y="12053"/>
                    <a:pt x="7935" y="4587"/>
                    <a:pt x="6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6789450" y="2873200"/>
              <a:ext cx="63225" cy="192525"/>
            </a:xfrm>
            <a:custGeom>
              <a:avLst/>
              <a:gdLst/>
              <a:ahLst/>
              <a:cxnLst/>
              <a:rect l="l" t="t" r="r" b="b"/>
              <a:pathLst>
                <a:path w="2529" h="7701" extrusionOk="0">
                  <a:moveTo>
                    <a:pt x="1239" y="0"/>
                  </a:moveTo>
                  <a:cubicBezTo>
                    <a:pt x="1239" y="0"/>
                    <a:pt x="1" y="3198"/>
                    <a:pt x="1189" y="7700"/>
                  </a:cubicBezTo>
                  <a:lnTo>
                    <a:pt x="2210" y="7466"/>
                  </a:lnTo>
                  <a:lnTo>
                    <a:pt x="2428" y="6144"/>
                  </a:lnTo>
                  <a:lnTo>
                    <a:pt x="2528" y="4804"/>
                  </a:lnTo>
                  <a:lnTo>
                    <a:pt x="2294" y="3700"/>
                  </a:lnTo>
                  <a:lnTo>
                    <a:pt x="1842" y="1942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6731675" y="4061950"/>
              <a:ext cx="200075" cy="186975"/>
            </a:xfrm>
            <a:custGeom>
              <a:avLst/>
              <a:gdLst/>
              <a:ahLst/>
              <a:cxnLst/>
              <a:rect l="l" t="t" r="r" b="b"/>
              <a:pathLst>
                <a:path w="8003" h="7479" extrusionOk="0">
                  <a:moveTo>
                    <a:pt x="3083" y="1"/>
                  </a:moveTo>
                  <a:cubicBezTo>
                    <a:pt x="1328" y="1"/>
                    <a:pt x="0" y="1509"/>
                    <a:pt x="1659" y="3436"/>
                  </a:cubicBezTo>
                  <a:cubicBezTo>
                    <a:pt x="2345" y="4223"/>
                    <a:pt x="3283" y="4775"/>
                    <a:pt x="3935" y="5595"/>
                  </a:cubicBezTo>
                  <a:cubicBezTo>
                    <a:pt x="4505" y="6282"/>
                    <a:pt x="4923" y="7219"/>
                    <a:pt x="5793" y="7437"/>
                  </a:cubicBezTo>
                  <a:cubicBezTo>
                    <a:pt x="5904" y="7465"/>
                    <a:pt x="6017" y="7479"/>
                    <a:pt x="6129" y="7479"/>
                  </a:cubicBezTo>
                  <a:cubicBezTo>
                    <a:pt x="6680" y="7479"/>
                    <a:pt x="7228" y="7156"/>
                    <a:pt x="7534" y="6683"/>
                  </a:cubicBezTo>
                  <a:cubicBezTo>
                    <a:pt x="7886" y="6098"/>
                    <a:pt x="8003" y="5378"/>
                    <a:pt x="7835" y="4725"/>
                  </a:cubicBezTo>
                  <a:cubicBezTo>
                    <a:pt x="7651" y="4055"/>
                    <a:pt x="7367" y="3436"/>
                    <a:pt x="6999" y="2867"/>
                  </a:cubicBezTo>
                  <a:cubicBezTo>
                    <a:pt x="6413" y="1930"/>
                    <a:pt x="5726" y="1043"/>
                    <a:pt x="4772" y="473"/>
                  </a:cubicBezTo>
                  <a:cubicBezTo>
                    <a:pt x="4219" y="147"/>
                    <a:pt x="3631" y="1"/>
                    <a:pt x="3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7323000" y="4074000"/>
              <a:ext cx="224725" cy="263975"/>
            </a:xfrm>
            <a:custGeom>
              <a:avLst/>
              <a:gdLst/>
              <a:ahLst/>
              <a:cxnLst/>
              <a:rect l="l" t="t" r="r" b="b"/>
              <a:pathLst>
                <a:path w="8989" h="10559" extrusionOk="0">
                  <a:moveTo>
                    <a:pt x="7258" y="1"/>
                  </a:moveTo>
                  <a:cubicBezTo>
                    <a:pt x="6902" y="1"/>
                    <a:pt x="6510" y="526"/>
                    <a:pt x="5993" y="1063"/>
                  </a:cubicBezTo>
                  <a:cubicBezTo>
                    <a:pt x="5089" y="2000"/>
                    <a:pt x="3934" y="2552"/>
                    <a:pt x="2762" y="2954"/>
                  </a:cubicBezTo>
                  <a:cubicBezTo>
                    <a:pt x="2243" y="3138"/>
                    <a:pt x="1691" y="3306"/>
                    <a:pt x="1256" y="3624"/>
                  </a:cubicBezTo>
                  <a:cubicBezTo>
                    <a:pt x="235" y="4410"/>
                    <a:pt x="0" y="5850"/>
                    <a:pt x="703" y="6921"/>
                  </a:cubicBezTo>
                  <a:cubicBezTo>
                    <a:pt x="2109" y="8947"/>
                    <a:pt x="5792" y="7992"/>
                    <a:pt x="7231" y="10001"/>
                  </a:cubicBezTo>
                  <a:cubicBezTo>
                    <a:pt x="7399" y="10235"/>
                    <a:pt x="7549" y="10520"/>
                    <a:pt x="7834" y="10553"/>
                  </a:cubicBezTo>
                  <a:cubicBezTo>
                    <a:pt x="7858" y="10557"/>
                    <a:pt x="7882" y="10559"/>
                    <a:pt x="7905" y="10559"/>
                  </a:cubicBezTo>
                  <a:cubicBezTo>
                    <a:pt x="8295" y="10559"/>
                    <a:pt x="8507" y="10043"/>
                    <a:pt x="8570" y="9616"/>
                  </a:cubicBezTo>
                  <a:cubicBezTo>
                    <a:pt x="8989" y="6854"/>
                    <a:pt x="8939" y="3674"/>
                    <a:pt x="8001" y="996"/>
                  </a:cubicBezTo>
                  <a:cubicBezTo>
                    <a:pt x="7750" y="270"/>
                    <a:pt x="7513" y="1"/>
                    <a:pt x="7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5254950" y="3950750"/>
              <a:ext cx="1306875" cy="750375"/>
            </a:xfrm>
            <a:custGeom>
              <a:avLst/>
              <a:gdLst/>
              <a:ahLst/>
              <a:cxnLst/>
              <a:rect l="l" t="t" r="r" b="b"/>
              <a:pathLst>
                <a:path w="52275" h="30015" extrusionOk="0">
                  <a:moveTo>
                    <a:pt x="47944" y="1"/>
                  </a:moveTo>
                  <a:cubicBezTo>
                    <a:pt x="47586" y="1"/>
                    <a:pt x="47222" y="40"/>
                    <a:pt x="46868" y="86"/>
                  </a:cubicBezTo>
                  <a:cubicBezTo>
                    <a:pt x="40625" y="923"/>
                    <a:pt x="34867" y="3853"/>
                    <a:pt x="28774" y="5443"/>
                  </a:cubicBezTo>
                  <a:cubicBezTo>
                    <a:pt x="22715" y="7016"/>
                    <a:pt x="16421" y="7250"/>
                    <a:pt x="10178" y="7602"/>
                  </a:cubicBezTo>
                  <a:cubicBezTo>
                    <a:pt x="8370" y="7686"/>
                    <a:pt x="6596" y="7887"/>
                    <a:pt x="4838" y="8238"/>
                  </a:cubicBezTo>
                  <a:cubicBezTo>
                    <a:pt x="3901" y="8439"/>
                    <a:pt x="570" y="9058"/>
                    <a:pt x="335" y="10180"/>
                  </a:cubicBezTo>
                  <a:cubicBezTo>
                    <a:pt x="1" y="11820"/>
                    <a:pt x="3348" y="11619"/>
                    <a:pt x="4135" y="11686"/>
                  </a:cubicBezTo>
                  <a:cubicBezTo>
                    <a:pt x="6060" y="11820"/>
                    <a:pt x="7951" y="12155"/>
                    <a:pt x="9793" y="12674"/>
                  </a:cubicBezTo>
                  <a:cubicBezTo>
                    <a:pt x="11902" y="13276"/>
                    <a:pt x="13944" y="14113"/>
                    <a:pt x="15885" y="15185"/>
                  </a:cubicBezTo>
                  <a:cubicBezTo>
                    <a:pt x="17342" y="16005"/>
                    <a:pt x="18765" y="16959"/>
                    <a:pt x="20388" y="17427"/>
                  </a:cubicBezTo>
                  <a:cubicBezTo>
                    <a:pt x="22347" y="18013"/>
                    <a:pt x="24472" y="17846"/>
                    <a:pt x="26381" y="18566"/>
                  </a:cubicBezTo>
                  <a:cubicBezTo>
                    <a:pt x="31402" y="20424"/>
                    <a:pt x="32992" y="27320"/>
                    <a:pt x="37930" y="29429"/>
                  </a:cubicBezTo>
                  <a:cubicBezTo>
                    <a:pt x="38871" y="29831"/>
                    <a:pt x="39870" y="30015"/>
                    <a:pt x="40877" y="30015"/>
                  </a:cubicBezTo>
                  <a:cubicBezTo>
                    <a:pt x="43309" y="30015"/>
                    <a:pt x="45792" y="28944"/>
                    <a:pt x="47638" y="27287"/>
                  </a:cubicBezTo>
                  <a:cubicBezTo>
                    <a:pt x="49932" y="25228"/>
                    <a:pt x="51455" y="21913"/>
                    <a:pt x="50350" y="19034"/>
                  </a:cubicBezTo>
                  <a:cubicBezTo>
                    <a:pt x="49496" y="16808"/>
                    <a:pt x="47170" y="14984"/>
                    <a:pt x="47488" y="12624"/>
                  </a:cubicBezTo>
                  <a:cubicBezTo>
                    <a:pt x="47873" y="9828"/>
                    <a:pt x="51739" y="8523"/>
                    <a:pt x="52091" y="5727"/>
                  </a:cubicBezTo>
                  <a:cubicBezTo>
                    <a:pt x="52275" y="4288"/>
                    <a:pt x="51455" y="2932"/>
                    <a:pt x="50651" y="1710"/>
                  </a:cubicBezTo>
                  <a:cubicBezTo>
                    <a:pt x="50317" y="1208"/>
                    <a:pt x="49965" y="689"/>
                    <a:pt x="49463" y="371"/>
                  </a:cubicBezTo>
                  <a:cubicBezTo>
                    <a:pt x="49010" y="89"/>
                    <a:pt x="48484" y="1"/>
                    <a:pt x="47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6700325" y="3790475"/>
              <a:ext cx="743625" cy="237375"/>
            </a:xfrm>
            <a:custGeom>
              <a:avLst/>
              <a:gdLst/>
              <a:ahLst/>
              <a:cxnLst/>
              <a:rect l="l" t="t" r="r" b="b"/>
              <a:pathLst>
                <a:path w="29745" h="9495" extrusionOk="0">
                  <a:moveTo>
                    <a:pt x="1189" y="0"/>
                  </a:moveTo>
                  <a:lnTo>
                    <a:pt x="0" y="1072"/>
                  </a:lnTo>
                  <a:cubicBezTo>
                    <a:pt x="4992" y="7459"/>
                    <a:pt x="10276" y="9495"/>
                    <a:pt x="14984" y="9495"/>
                  </a:cubicBezTo>
                  <a:cubicBezTo>
                    <a:pt x="23254" y="9495"/>
                    <a:pt x="29745" y="3214"/>
                    <a:pt x="29745" y="3214"/>
                  </a:cubicBezTo>
                  <a:lnTo>
                    <a:pt x="28992" y="1172"/>
                  </a:lnTo>
                  <a:cubicBezTo>
                    <a:pt x="23934" y="4761"/>
                    <a:pt x="19325" y="5996"/>
                    <a:pt x="15377" y="5996"/>
                  </a:cubicBezTo>
                  <a:cubicBezTo>
                    <a:pt x="6677" y="5996"/>
                    <a:pt x="1189" y="0"/>
                    <a:pt x="1189" y="0"/>
                  </a:cubicBezTo>
                  <a:close/>
                </a:path>
              </a:pathLst>
            </a:custGeom>
            <a:solidFill>
              <a:srgbClr val="FEC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6641325" y="3229950"/>
              <a:ext cx="433975" cy="450400"/>
            </a:xfrm>
            <a:custGeom>
              <a:avLst/>
              <a:gdLst/>
              <a:ahLst/>
              <a:cxnLst/>
              <a:rect l="l" t="t" r="r" b="b"/>
              <a:pathLst>
                <a:path w="17359" h="18016" extrusionOk="0">
                  <a:moveTo>
                    <a:pt x="7620" y="0"/>
                  </a:moveTo>
                  <a:cubicBezTo>
                    <a:pt x="7421" y="0"/>
                    <a:pt x="7298" y="8"/>
                    <a:pt x="7298" y="8"/>
                  </a:cubicBezTo>
                  <a:lnTo>
                    <a:pt x="837" y="6922"/>
                  </a:lnTo>
                  <a:cubicBezTo>
                    <a:pt x="837" y="6922"/>
                    <a:pt x="0" y="11759"/>
                    <a:pt x="101" y="11893"/>
                  </a:cubicBezTo>
                  <a:cubicBezTo>
                    <a:pt x="201" y="12010"/>
                    <a:pt x="2076" y="15592"/>
                    <a:pt x="2193" y="15676"/>
                  </a:cubicBezTo>
                  <a:cubicBezTo>
                    <a:pt x="2310" y="15776"/>
                    <a:pt x="3900" y="16697"/>
                    <a:pt x="3900" y="16697"/>
                  </a:cubicBezTo>
                  <a:lnTo>
                    <a:pt x="4955" y="17433"/>
                  </a:lnTo>
                  <a:cubicBezTo>
                    <a:pt x="5421" y="17757"/>
                    <a:pt x="6190" y="18015"/>
                    <a:pt x="7075" y="18015"/>
                  </a:cubicBezTo>
                  <a:cubicBezTo>
                    <a:pt x="7746" y="18015"/>
                    <a:pt x="8484" y="17866"/>
                    <a:pt x="9207" y="17484"/>
                  </a:cubicBezTo>
                  <a:cubicBezTo>
                    <a:pt x="10897" y="16596"/>
                    <a:pt x="11148" y="15693"/>
                    <a:pt x="11148" y="15693"/>
                  </a:cubicBezTo>
                  <a:lnTo>
                    <a:pt x="12621" y="15910"/>
                  </a:lnTo>
                  <a:lnTo>
                    <a:pt x="14111" y="15743"/>
                  </a:lnTo>
                  <a:lnTo>
                    <a:pt x="15601" y="14923"/>
                  </a:lnTo>
                  <a:lnTo>
                    <a:pt x="16371" y="13768"/>
                  </a:lnTo>
                  <a:cubicBezTo>
                    <a:pt x="16371" y="13768"/>
                    <a:pt x="16923" y="13165"/>
                    <a:pt x="17141" y="11340"/>
                  </a:cubicBezTo>
                  <a:cubicBezTo>
                    <a:pt x="17358" y="9533"/>
                    <a:pt x="15048" y="7005"/>
                    <a:pt x="13408" y="5951"/>
                  </a:cubicBezTo>
                  <a:cubicBezTo>
                    <a:pt x="11767" y="4913"/>
                    <a:pt x="11198" y="3423"/>
                    <a:pt x="10880" y="1599"/>
                  </a:cubicBezTo>
                  <a:cubicBezTo>
                    <a:pt x="10611" y="142"/>
                    <a:pt x="8449" y="0"/>
                    <a:pt x="7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6755975" y="3473700"/>
              <a:ext cx="304675" cy="157775"/>
            </a:xfrm>
            <a:custGeom>
              <a:avLst/>
              <a:gdLst/>
              <a:ahLst/>
              <a:cxnLst/>
              <a:rect l="l" t="t" r="r" b="b"/>
              <a:pathLst>
                <a:path w="12187" h="6311" extrusionOk="0">
                  <a:moveTo>
                    <a:pt x="268" y="0"/>
                  </a:moveTo>
                  <a:lnTo>
                    <a:pt x="1" y="17"/>
                  </a:lnTo>
                  <a:lnTo>
                    <a:pt x="252" y="2561"/>
                  </a:lnTo>
                  <a:cubicBezTo>
                    <a:pt x="252" y="2595"/>
                    <a:pt x="268" y="2628"/>
                    <a:pt x="302" y="2662"/>
                  </a:cubicBezTo>
                  <a:cubicBezTo>
                    <a:pt x="503" y="2812"/>
                    <a:pt x="4721" y="6311"/>
                    <a:pt x="8270" y="6311"/>
                  </a:cubicBezTo>
                  <a:cubicBezTo>
                    <a:pt x="8638" y="6311"/>
                    <a:pt x="9006" y="6261"/>
                    <a:pt x="9358" y="6177"/>
                  </a:cubicBezTo>
                  <a:cubicBezTo>
                    <a:pt x="10630" y="5892"/>
                    <a:pt x="11567" y="5005"/>
                    <a:pt x="12186" y="3599"/>
                  </a:cubicBezTo>
                  <a:lnTo>
                    <a:pt x="11952" y="3499"/>
                  </a:lnTo>
                  <a:cubicBezTo>
                    <a:pt x="11366" y="4821"/>
                    <a:pt x="10479" y="5641"/>
                    <a:pt x="9307" y="5926"/>
                  </a:cubicBezTo>
                  <a:cubicBezTo>
                    <a:pt x="8980" y="6004"/>
                    <a:pt x="8640" y="6040"/>
                    <a:pt x="8291" y="6040"/>
                  </a:cubicBezTo>
                  <a:cubicBezTo>
                    <a:pt x="5000" y="6040"/>
                    <a:pt x="974" y="2856"/>
                    <a:pt x="520" y="2478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6699075" y="3534800"/>
              <a:ext cx="68225" cy="71150"/>
            </a:xfrm>
            <a:custGeom>
              <a:avLst/>
              <a:gdLst/>
              <a:ahLst/>
              <a:cxnLst/>
              <a:rect l="l" t="t" r="r" b="b"/>
              <a:pathLst>
                <a:path w="2729" h="2846" extrusionOk="0">
                  <a:moveTo>
                    <a:pt x="2595" y="0"/>
                  </a:moveTo>
                  <a:cubicBezTo>
                    <a:pt x="1574" y="737"/>
                    <a:pt x="687" y="1641"/>
                    <a:pt x="0" y="2695"/>
                  </a:cubicBezTo>
                  <a:lnTo>
                    <a:pt x="218" y="2846"/>
                  </a:lnTo>
                  <a:cubicBezTo>
                    <a:pt x="887" y="1825"/>
                    <a:pt x="1741" y="938"/>
                    <a:pt x="2729" y="218"/>
                  </a:cubicBezTo>
                  <a:lnTo>
                    <a:pt x="2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6754300" y="3652800"/>
              <a:ext cx="137700" cy="31400"/>
            </a:xfrm>
            <a:custGeom>
              <a:avLst/>
              <a:gdLst/>
              <a:ahLst/>
              <a:cxnLst/>
              <a:rect l="l" t="t" r="r" b="b"/>
              <a:pathLst>
                <a:path w="5508" h="1256" extrusionOk="0">
                  <a:moveTo>
                    <a:pt x="5357" y="0"/>
                  </a:moveTo>
                  <a:cubicBezTo>
                    <a:pt x="4341" y="755"/>
                    <a:pt x="3419" y="1005"/>
                    <a:pt x="2645" y="1005"/>
                  </a:cubicBezTo>
                  <a:cubicBezTo>
                    <a:pt x="1189" y="1005"/>
                    <a:pt x="256" y="122"/>
                    <a:pt x="202" y="67"/>
                  </a:cubicBezTo>
                  <a:lnTo>
                    <a:pt x="1" y="252"/>
                  </a:lnTo>
                  <a:cubicBezTo>
                    <a:pt x="737" y="888"/>
                    <a:pt x="1691" y="1256"/>
                    <a:pt x="2662" y="1256"/>
                  </a:cubicBezTo>
                  <a:cubicBezTo>
                    <a:pt x="3482" y="1256"/>
                    <a:pt x="4453" y="1005"/>
                    <a:pt x="5508" y="201"/>
                  </a:cubicBezTo>
                  <a:lnTo>
                    <a:pt x="5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6751375" y="3179925"/>
              <a:ext cx="120125" cy="133525"/>
            </a:xfrm>
            <a:custGeom>
              <a:avLst/>
              <a:gdLst/>
              <a:ahLst/>
              <a:cxnLst/>
              <a:rect l="l" t="t" r="r" b="b"/>
              <a:pathLst>
                <a:path w="4805" h="5341" extrusionOk="0">
                  <a:moveTo>
                    <a:pt x="4604" y="1"/>
                  </a:moveTo>
                  <a:lnTo>
                    <a:pt x="1" y="5156"/>
                  </a:lnTo>
                  <a:lnTo>
                    <a:pt x="201" y="5340"/>
                  </a:lnTo>
                  <a:lnTo>
                    <a:pt x="4805" y="1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7009150" y="31987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70" y="0"/>
                  </a:moveTo>
                  <a:cubicBezTo>
                    <a:pt x="352" y="0"/>
                    <a:pt x="0" y="335"/>
                    <a:pt x="0" y="770"/>
                  </a:cubicBezTo>
                  <a:cubicBezTo>
                    <a:pt x="0" y="1189"/>
                    <a:pt x="352" y="1540"/>
                    <a:pt x="770" y="1540"/>
                  </a:cubicBezTo>
                  <a:cubicBezTo>
                    <a:pt x="1189" y="1540"/>
                    <a:pt x="1540" y="1189"/>
                    <a:pt x="1540" y="770"/>
                  </a:cubicBezTo>
                  <a:cubicBezTo>
                    <a:pt x="1540" y="335"/>
                    <a:pt x="1189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6767700" y="3198775"/>
              <a:ext cx="38100" cy="38525"/>
            </a:xfrm>
            <a:custGeom>
              <a:avLst/>
              <a:gdLst/>
              <a:ahLst/>
              <a:cxnLst/>
              <a:rect l="l" t="t" r="r" b="b"/>
              <a:pathLst>
                <a:path w="1524" h="1541" extrusionOk="0">
                  <a:moveTo>
                    <a:pt x="754" y="0"/>
                  </a:moveTo>
                  <a:cubicBezTo>
                    <a:pt x="335" y="0"/>
                    <a:pt x="0" y="335"/>
                    <a:pt x="0" y="770"/>
                  </a:cubicBezTo>
                  <a:cubicBezTo>
                    <a:pt x="0" y="1189"/>
                    <a:pt x="335" y="1540"/>
                    <a:pt x="754" y="1540"/>
                  </a:cubicBezTo>
                  <a:cubicBezTo>
                    <a:pt x="1189" y="1540"/>
                    <a:pt x="1524" y="1189"/>
                    <a:pt x="1524" y="770"/>
                  </a:cubicBezTo>
                  <a:cubicBezTo>
                    <a:pt x="1524" y="335"/>
                    <a:pt x="1189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6969400" y="3119175"/>
              <a:ext cx="129750" cy="41125"/>
            </a:xfrm>
            <a:custGeom>
              <a:avLst/>
              <a:gdLst/>
              <a:ahLst/>
              <a:cxnLst/>
              <a:rect l="l" t="t" r="r" b="b"/>
              <a:pathLst>
                <a:path w="5190" h="1645" extrusionOk="0">
                  <a:moveTo>
                    <a:pt x="2539" y="0"/>
                  </a:moveTo>
                  <a:cubicBezTo>
                    <a:pt x="1352" y="0"/>
                    <a:pt x="456" y="802"/>
                    <a:pt x="117" y="1109"/>
                  </a:cubicBezTo>
                  <a:cubicBezTo>
                    <a:pt x="84" y="1159"/>
                    <a:pt x="34" y="1192"/>
                    <a:pt x="0" y="1226"/>
                  </a:cubicBezTo>
                  <a:lnTo>
                    <a:pt x="51" y="1343"/>
                  </a:lnTo>
                  <a:lnTo>
                    <a:pt x="84" y="1477"/>
                  </a:lnTo>
                  <a:cubicBezTo>
                    <a:pt x="134" y="1460"/>
                    <a:pt x="184" y="1427"/>
                    <a:pt x="302" y="1309"/>
                  </a:cubicBezTo>
                  <a:cubicBezTo>
                    <a:pt x="623" y="1020"/>
                    <a:pt x="1439" y="268"/>
                    <a:pt x="2526" y="268"/>
                  </a:cubicBezTo>
                  <a:cubicBezTo>
                    <a:pt x="2570" y="268"/>
                    <a:pt x="2616" y="269"/>
                    <a:pt x="2662" y="272"/>
                  </a:cubicBezTo>
                  <a:cubicBezTo>
                    <a:pt x="3448" y="322"/>
                    <a:pt x="4235" y="774"/>
                    <a:pt x="4988" y="1644"/>
                  </a:cubicBezTo>
                  <a:lnTo>
                    <a:pt x="5189" y="1477"/>
                  </a:lnTo>
                  <a:cubicBezTo>
                    <a:pt x="4386" y="556"/>
                    <a:pt x="3549" y="71"/>
                    <a:pt x="2678" y="4"/>
                  </a:cubicBezTo>
                  <a:cubicBezTo>
                    <a:pt x="2631" y="1"/>
                    <a:pt x="2585" y="0"/>
                    <a:pt x="2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6721675" y="3119175"/>
              <a:ext cx="129750" cy="41125"/>
            </a:xfrm>
            <a:custGeom>
              <a:avLst/>
              <a:gdLst/>
              <a:ahLst/>
              <a:cxnLst/>
              <a:rect l="l" t="t" r="r" b="b"/>
              <a:pathLst>
                <a:path w="5190" h="1645" extrusionOk="0">
                  <a:moveTo>
                    <a:pt x="2538" y="0"/>
                  </a:moveTo>
                  <a:cubicBezTo>
                    <a:pt x="1353" y="0"/>
                    <a:pt x="472" y="802"/>
                    <a:pt x="117" y="1109"/>
                  </a:cubicBezTo>
                  <a:cubicBezTo>
                    <a:pt x="84" y="1159"/>
                    <a:pt x="50" y="1192"/>
                    <a:pt x="0" y="1226"/>
                  </a:cubicBezTo>
                  <a:lnTo>
                    <a:pt x="50" y="1343"/>
                  </a:lnTo>
                  <a:lnTo>
                    <a:pt x="84" y="1477"/>
                  </a:lnTo>
                  <a:cubicBezTo>
                    <a:pt x="134" y="1460"/>
                    <a:pt x="184" y="1427"/>
                    <a:pt x="301" y="1309"/>
                  </a:cubicBezTo>
                  <a:cubicBezTo>
                    <a:pt x="623" y="1020"/>
                    <a:pt x="1454" y="268"/>
                    <a:pt x="2527" y="268"/>
                  </a:cubicBezTo>
                  <a:cubicBezTo>
                    <a:pt x="2572" y="268"/>
                    <a:pt x="2616" y="269"/>
                    <a:pt x="2662" y="272"/>
                  </a:cubicBezTo>
                  <a:cubicBezTo>
                    <a:pt x="3465" y="322"/>
                    <a:pt x="4235" y="774"/>
                    <a:pt x="4988" y="1644"/>
                  </a:cubicBezTo>
                  <a:lnTo>
                    <a:pt x="5189" y="1477"/>
                  </a:lnTo>
                  <a:cubicBezTo>
                    <a:pt x="4402" y="556"/>
                    <a:pt x="3549" y="71"/>
                    <a:pt x="2678" y="4"/>
                  </a:cubicBezTo>
                  <a:cubicBezTo>
                    <a:pt x="2631" y="1"/>
                    <a:pt x="2585" y="0"/>
                    <a:pt x="2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7329275" y="2877375"/>
              <a:ext cx="185400" cy="312625"/>
            </a:xfrm>
            <a:custGeom>
              <a:avLst/>
              <a:gdLst/>
              <a:ahLst/>
              <a:cxnLst/>
              <a:rect l="l" t="t" r="r" b="b"/>
              <a:pathLst>
                <a:path w="7416" h="12505" extrusionOk="0">
                  <a:moveTo>
                    <a:pt x="7282" y="1"/>
                  </a:moveTo>
                  <a:cubicBezTo>
                    <a:pt x="2796" y="2361"/>
                    <a:pt x="0" y="8554"/>
                    <a:pt x="536" y="10044"/>
                  </a:cubicBezTo>
                  <a:cubicBezTo>
                    <a:pt x="1021" y="11350"/>
                    <a:pt x="2612" y="12170"/>
                    <a:pt x="3131" y="12438"/>
                  </a:cubicBezTo>
                  <a:lnTo>
                    <a:pt x="3248" y="12505"/>
                  </a:lnTo>
                  <a:lnTo>
                    <a:pt x="3382" y="12270"/>
                  </a:lnTo>
                  <a:lnTo>
                    <a:pt x="3248" y="12203"/>
                  </a:lnTo>
                  <a:cubicBezTo>
                    <a:pt x="2746" y="11935"/>
                    <a:pt x="1239" y="11165"/>
                    <a:pt x="804" y="9944"/>
                  </a:cubicBezTo>
                  <a:cubicBezTo>
                    <a:pt x="352" y="8738"/>
                    <a:pt x="2930" y="2595"/>
                    <a:pt x="7416" y="235"/>
                  </a:cubicBezTo>
                  <a:lnTo>
                    <a:pt x="7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6814575" y="2863150"/>
              <a:ext cx="58175" cy="202975"/>
            </a:xfrm>
            <a:custGeom>
              <a:avLst/>
              <a:gdLst/>
              <a:ahLst/>
              <a:cxnLst/>
              <a:rect l="l" t="t" r="r" b="b"/>
              <a:pathLst>
                <a:path w="2327" h="8119" extrusionOk="0">
                  <a:moveTo>
                    <a:pt x="251" y="1"/>
                  </a:moveTo>
                  <a:lnTo>
                    <a:pt x="0" y="101"/>
                  </a:lnTo>
                  <a:cubicBezTo>
                    <a:pt x="17" y="151"/>
                    <a:pt x="2025" y="4972"/>
                    <a:pt x="988" y="8019"/>
                  </a:cubicBezTo>
                  <a:lnTo>
                    <a:pt x="1239" y="8119"/>
                  </a:lnTo>
                  <a:cubicBezTo>
                    <a:pt x="2327" y="4955"/>
                    <a:pt x="335" y="202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6665600" y="3372725"/>
              <a:ext cx="200050" cy="113975"/>
            </a:xfrm>
            <a:custGeom>
              <a:avLst/>
              <a:gdLst/>
              <a:ahLst/>
              <a:cxnLst/>
              <a:rect l="l" t="t" r="r" b="b"/>
              <a:pathLst>
                <a:path w="8002" h="4559" extrusionOk="0">
                  <a:moveTo>
                    <a:pt x="4327" y="1"/>
                  </a:moveTo>
                  <a:cubicBezTo>
                    <a:pt x="1625" y="1"/>
                    <a:pt x="0" y="1512"/>
                    <a:pt x="0" y="1512"/>
                  </a:cubicBezTo>
                  <a:lnTo>
                    <a:pt x="0" y="2399"/>
                  </a:lnTo>
                  <a:cubicBezTo>
                    <a:pt x="1674" y="4391"/>
                    <a:pt x="3632" y="4558"/>
                    <a:pt x="3632" y="4558"/>
                  </a:cubicBezTo>
                  <a:cubicBezTo>
                    <a:pt x="5340" y="4441"/>
                    <a:pt x="6779" y="3253"/>
                    <a:pt x="7399" y="2667"/>
                  </a:cubicBezTo>
                  <a:cubicBezTo>
                    <a:pt x="7599" y="2466"/>
                    <a:pt x="7750" y="2232"/>
                    <a:pt x="7834" y="1980"/>
                  </a:cubicBezTo>
                  <a:lnTo>
                    <a:pt x="7884" y="1863"/>
                  </a:lnTo>
                  <a:cubicBezTo>
                    <a:pt x="8001" y="1495"/>
                    <a:pt x="7917" y="1077"/>
                    <a:pt x="7650" y="809"/>
                  </a:cubicBezTo>
                  <a:cubicBezTo>
                    <a:pt x="7566" y="725"/>
                    <a:pt x="7466" y="658"/>
                    <a:pt x="7348" y="608"/>
                  </a:cubicBezTo>
                  <a:cubicBezTo>
                    <a:pt x="6236" y="166"/>
                    <a:pt x="5223" y="1"/>
                    <a:pt x="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7341000" y="4452075"/>
              <a:ext cx="154850" cy="287925"/>
            </a:xfrm>
            <a:custGeom>
              <a:avLst/>
              <a:gdLst/>
              <a:ahLst/>
              <a:cxnLst/>
              <a:rect l="l" t="t" r="r" b="b"/>
              <a:pathLst>
                <a:path w="6194" h="11517" extrusionOk="0">
                  <a:moveTo>
                    <a:pt x="5926" y="0"/>
                  </a:moveTo>
                  <a:cubicBezTo>
                    <a:pt x="4905" y="4017"/>
                    <a:pt x="2913" y="7850"/>
                    <a:pt x="0" y="11349"/>
                  </a:cubicBezTo>
                  <a:lnTo>
                    <a:pt x="218" y="11516"/>
                  </a:lnTo>
                  <a:cubicBezTo>
                    <a:pt x="3147" y="7984"/>
                    <a:pt x="5156" y="4134"/>
                    <a:pt x="6193" y="67"/>
                  </a:cubicBezTo>
                  <a:lnTo>
                    <a:pt x="5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6936325" y="4650825"/>
              <a:ext cx="1042000" cy="301325"/>
            </a:xfrm>
            <a:custGeom>
              <a:avLst/>
              <a:gdLst/>
              <a:ahLst/>
              <a:cxnLst/>
              <a:rect l="l" t="t" r="r" b="b"/>
              <a:pathLst>
                <a:path w="41680" h="12053" extrusionOk="0">
                  <a:moveTo>
                    <a:pt x="51" y="1"/>
                  </a:moveTo>
                  <a:lnTo>
                    <a:pt x="1" y="269"/>
                  </a:lnTo>
                  <a:cubicBezTo>
                    <a:pt x="1039" y="503"/>
                    <a:pt x="24941" y="5725"/>
                    <a:pt x="29126" y="5725"/>
                  </a:cubicBezTo>
                  <a:lnTo>
                    <a:pt x="29377" y="5725"/>
                  </a:lnTo>
                  <a:lnTo>
                    <a:pt x="30164" y="5675"/>
                  </a:lnTo>
                  <a:cubicBezTo>
                    <a:pt x="31265" y="5592"/>
                    <a:pt x="32344" y="5510"/>
                    <a:pt x="33392" y="5510"/>
                  </a:cubicBezTo>
                  <a:cubicBezTo>
                    <a:pt x="35276" y="5510"/>
                    <a:pt x="37060" y="5774"/>
                    <a:pt x="38684" y="6763"/>
                  </a:cubicBezTo>
                  <a:cubicBezTo>
                    <a:pt x="41362" y="8387"/>
                    <a:pt x="40508" y="11952"/>
                    <a:pt x="40508" y="11986"/>
                  </a:cubicBezTo>
                  <a:lnTo>
                    <a:pt x="40759" y="12053"/>
                  </a:lnTo>
                  <a:cubicBezTo>
                    <a:pt x="40776" y="12019"/>
                    <a:pt x="41680" y="8270"/>
                    <a:pt x="38834" y="6529"/>
                  </a:cubicBezTo>
                  <a:cubicBezTo>
                    <a:pt x="37133" y="5499"/>
                    <a:pt x="35298" y="5228"/>
                    <a:pt x="33370" y="5228"/>
                  </a:cubicBezTo>
                  <a:cubicBezTo>
                    <a:pt x="32321" y="5228"/>
                    <a:pt x="31244" y="5308"/>
                    <a:pt x="30147" y="5391"/>
                  </a:cubicBezTo>
                  <a:lnTo>
                    <a:pt x="29344" y="5458"/>
                  </a:lnTo>
                  <a:cubicBezTo>
                    <a:pt x="29276" y="5462"/>
                    <a:pt x="29199" y="5465"/>
                    <a:pt x="29114" y="5465"/>
                  </a:cubicBezTo>
                  <a:cubicBezTo>
                    <a:pt x="24994" y="5465"/>
                    <a:pt x="314" y="50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6513700" y="4319400"/>
              <a:ext cx="193350" cy="633175"/>
            </a:xfrm>
            <a:custGeom>
              <a:avLst/>
              <a:gdLst/>
              <a:ahLst/>
              <a:cxnLst/>
              <a:rect l="l" t="t" r="r" b="b"/>
              <a:pathLst>
                <a:path w="7734" h="25327" extrusionOk="0">
                  <a:moveTo>
                    <a:pt x="7482" y="1"/>
                  </a:moveTo>
                  <a:cubicBezTo>
                    <a:pt x="7432" y="118"/>
                    <a:pt x="1557" y="11500"/>
                    <a:pt x="201" y="19267"/>
                  </a:cubicBezTo>
                  <a:cubicBezTo>
                    <a:pt x="0" y="20422"/>
                    <a:pt x="117" y="21610"/>
                    <a:pt x="536" y="22698"/>
                  </a:cubicBezTo>
                  <a:lnTo>
                    <a:pt x="1540" y="25326"/>
                  </a:lnTo>
                  <a:lnTo>
                    <a:pt x="1791" y="25226"/>
                  </a:lnTo>
                  <a:lnTo>
                    <a:pt x="787" y="22615"/>
                  </a:lnTo>
                  <a:cubicBezTo>
                    <a:pt x="385" y="21560"/>
                    <a:pt x="268" y="20422"/>
                    <a:pt x="469" y="19317"/>
                  </a:cubicBezTo>
                  <a:cubicBezTo>
                    <a:pt x="1825" y="11584"/>
                    <a:pt x="7666" y="235"/>
                    <a:pt x="7733" y="135"/>
                  </a:cubicBezTo>
                  <a:lnTo>
                    <a:pt x="74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5624450" y="4719050"/>
              <a:ext cx="489225" cy="235625"/>
            </a:xfrm>
            <a:custGeom>
              <a:avLst/>
              <a:gdLst/>
              <a:ahLst/>
              <a:cxnLst/>
              <a:rect l="l" t="t" r="r" b="b"/>
              <a:pathLst>
                <a:path w="19569" h="9425" extrusionOk="0">
                  <a:moveTo>
                    <a:pt x="1" y="0"/>
                  </a:moveTo>
                  <a:lnTo>
                    <a:pt x="1" y="268"/>
                  </a:lnTo>
                  <a:cubicBezTo>
                    <a:pt x="68" y="268"/>
                    <a:pt x="6529" y="285"/>
                    <a:pt x="9860" y="754"/>
                  </a:cubicBezTo>
                  <a:cubicBezTo>
                    <a:pt x="12287" y="1105"/>
                    <a:pt x="14312" y="1607"/>
                    <a:pt x="16321" y="2913"/>
                  </a:cubicBezTo>
                  <a:cubicBezTo>
                    <a:pt x="17727" y="3833"/>
                    <a:pt x="18547" y="4955"/>
                    <a:pt x="18899" y="6461"/>
                  </a:cubicBezTo>
                  <a:cubicBezTo>
                    <a:pt x="18949" y="6679"/>
                    <a:pt x="19217" y="8972"/>
                    <a:pt x="19133" y="9223"/>
                  </a:cubicBezTo>
                  <a:cubicBezTo>
                    <a:pt x="19150" y="9173"/>
                    <a:pt x="19183" y="9156"/>
                    <a:pt x="19233" y="9156"/>
                  </a:cubicBezTo>
                  <a:lnTo>
                    <a:pt x="19233" y="9424"/>
                  </a:lnTo>
                  <a:cubicBezTo>
                    <a:pt x="19284" y="9424"/>
                    <a:pt x="19317" y="9407"/>
                    <a:pt x="19350" y="9374"/>
                  </a:cubicBezTo>
                  <a:cubicBezTo>
                    <a:pt x="19568" y="9106"/>
                    <a:pt x="19166" y="6428"/>
                    <a:pt x="19166" y="6411"/>
                  </a:cubicBezTo>
                  <a:cubicBezTo>
                    <a:pt x="18798" y="4838"/>
                    <a:pt x="17944" y="3649"/>
                    <a:pt x="16471" y="2695"/>
                  </a:cubicBezTo>
                  <a:cubicBezTo>
                    <a:pt x="14429" y="1356"/>
                    <a:pt x="12354" y="837"/>
                    <a:pt x="9893" y="486"/>
                  </a:cubicBezTo>
                  <a:cubicBezTo>
                    <a:pt x="6545" y="0"/>
                    <a:pt x="68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5708975" y="495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5797275" y="4375900"/>
              <a:ext cx="216375" cy="370800"/>
            </a:xfrm>
            <a:custGeom>
              <a:avLst/>
              <a:gdLst/>
              <a:ahLst/>
              <a:cxnLst/>
              <a:rect l="l" t="t" r="r" b="b"/>
              <a:pathLst>
                <a:path w="8655" h="14832" extrusionOk="0">
                  <a:moveTo>
                    <a:pt x="84" y="1"/>
                  </a:moveTo>
                  <a:lnTo>
                    <a:pt x="1" y="252"/>
                  </a:lnTo>
                  <a:cubicBezTo>
                    <a:pt x="68" y="268"/>
                    <a:pt x="6546" y="2361"/>
                    <a:pt x="7717" y="6780"/>
                  </a:cubicBezTo>
                  <a:cubicBezTo>
                    <a:pt x="8370" y="9173"/>
                    <a:pt x="7382" y="11818"/>
                    <a:pt x="4788" y="14647"/>
                  </a:cubicBezTo>
                  <a:lnTo>
                    <a:pt x="4989" y="14831"/>
                  </a:lnTo>
                  <a:cubicBezTo>
                    <a:pt x="7650" y="11919"/>
                    <a:pt x="8655" y="9190"/>
                    <a:pt x="7985" y="6713"/>
                  </a:cubicBezTo>
                  <a:cubicBezTo>
                    <a:pt x="6763" y="2143"/>
                    <a:pt x="151" y="17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4931075" y="4407700"/>
              <a:ext cx="783375" cy="546125"/>
            </a:xfrm>
            <a:custGeom>
              <a:avLst/>
              <a:gdLst/>
              <a:ahLst/>
              <a:cxnLst/>
              <a:rect l="l" t="t" r="r" b="b"/>
              <a:pathLst>
                <a:path w="31335" h="21845" extrusionOk="0">
                  <a:moveTo>
                    <a:pt x="3180" y="1"/>
                  </a:moveTo>
                  <a:cubicBezTo>
                    <a:pt x="619" y="4503"/>
                    <a:pt x="0" y="7901"/>
                    <a:pt x="1289" y="10412"/>
                  </a:cubicBezTo>
                  <a:cubicBezTo>
                    <a:pt x="3498" y="14731"/>
                    <a:pt x="10880" y="15501"/>
                    <a:pt x="18027" y="16237"/>
                  </a:cubicBezTo>
                  <a:cubicBezTo>
                    <a:pt x="18814" y="16321"/>
                    <a:pt x="19584" y="16405"/>
                    <a:pt x="20354" y="16488"/>
                  </a:cubicBezTo>
                  <a:cubicBezTo>
                    <a:pt x="27518" y="17292"/>
                    <a:pt x="30146" y="19836"/>
                    <a:pt x="31100" y="21845"/>
                  </a:cubicBezTo>
                  <a:lnTo>
                    <a:pt x="31335" y="21727"/>
                  </a:lnTo>
                  <a:cubicBezTo>
                    <a:pt x="30364" y="19669"/>
                    <a:pt x="27652" y="17041"/>
                    <a:pt x="20371" y="16220"/>
                  </a:cubicBezTo>
                  <a:cubicBezTo>
                    <a:pt x="19618" y="16137"/>
                    <a:pt x="18831" y="16053"/>
                    <a:pt x="18044" y="15969"/>
                  </a:cubicBezTo>
                  <a:cubicBezTo>
                    <a:pt x="10980" y="15233"/>
                    <a:pt x="3682" y="14480"/>
                    <a:pt x="1523" y="10295"/>
                  </a:cubicBezTo>
                  <a:cubicBezTo>
                    <a:pt x="285" y="7868"/>
                    <a:pt x="887" y="4554"/>
                    <a:pt x="3398" y="135"/>
                  </a:cubicBezTo>
                  <a:lnTo>
                    <a:pt x="3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7835200" y="4822825"/>
              <a:ext cx="74075" cy="130175"/>
            </a:xfrm>
            <a:custGeom>
              <a:avLst/>
              <a:gdLst/>
              <a:ahLst/>
              <a:cxnLst/>
              <a:rect l="l" t="t" r="r" b="b"/>
              <a:pathLst>
                <a:path w="2963" h="5207" extrusionOk="0">
                  <a:moveTo>
                    <a:pt x="84" y="0"/>
                  </a:moveTo>
                  <a:lnTo>
                    <a:pt x="0" y="252"/>
                  </a:lnTo>
                  <a:cubicBezTo>
                    <a:pt x="17" y="268"/>
                    <a:pt x="2293" y="1055"/>
                    <a:pt x="2695" y="5206"/>
                  </a:cubicBezTo>
                  <a:lnTo>
                    <a:pt x="2963" y="5189"/>
                  </a:lnTo>
                  <a:cubicBezTo>
                    <a:pt x="2545" y="837"/>
                    <a:pt x="184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7756100" y="4822825"/>
              <a:ext cx="74100" cy="129325"/>
            </a:xfrm>
            <a:custGeom>
              <a:avLst/>
              <a:gdLst/>
              <a:ahLst/>
              <a:cxnLst/>
              <a:rect l="l" t="t" r="r" b="b"/>
              <a:pathLst>
                <a:path w="2964" h="5173" extrusionOk="0">
                  <a:moveTo>
                    <a:pt x="84" y="0"/>
                  </a:moveTo>
                  <a:lnTo>
                    <a:pt x="1" y="252"/>
                  </a:lnTo>
                  <a:cubicBezTo>
                    <a:pt x="17" y="268"/>
                    <a:pt x="2277" y="1055"/>
                    <a:pt x="2696" y="5173"/>
                  </a:cubicBezTo>
                  <a:lnTo>
                    <a:pt x="2963" y="5156"/>
                  </a:lnTo>
                  <a:cubicBezTo>
                    <a:pt x="2528" y="837"/>
                    <a:pt x="185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5991025" y="4822825"/>
              <a:ext cx="74100" cy="130175"/>
            </a:xfrm>
            <a:custGeom>
              <a:avLst/>
              <a:gdLst/>
              <a:ahLst/>
              <a:cxnLst/>
              <a:rect l="l" t="t" r="r" b="b"/>
              <a:pathLst>
                <a:path w="2964" h="5207" extrusionOk="0">
                  <a:moveTo>
                    <a:pt x="84" y="0"/>
                  </a:moveTo>
                  <a:lnTo>
                    <a:pt x="1" y="252"/>
                  </a:lnTo>
                  <a:cubicBezTo>
                    <a:pt x="17" y="268"/>
                    <a:pt x="2294" y="1055"/>
                    <a:pt x="2696" y="5206"/>
                  </a:cubicBezTo>
                  <a:lnTo>
                    <a:pt x="2963" y="5189"/>
                  </a:lnTo>
                  <a:cubicBezTo>
                    <a:pt x="2545" y="837"/>
                    <a:pt x="185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5911950" y="4822825"/>
              <a:ext cx="74075" cy="129325"/>
            </a:xfrm>
            <a:custGeom>
              <a:avLst/>
              <a:gdLst/>
              <a:ahLst/>
              <a:cxnLst/>
              <a:rect l="l" t="t" r="r" b="b"/>
              <a:pathLst>
                <a:path w="2963" h="5173" extrusionOk="0">
                  <a:moveTo>
                    <a:pt x="84" y="0"/>
                  </a:moveTo>
                  <a:lnTo>
                    <a:pt x="0" y="252"/>
                  </a:lnTo>
                  <a:cubicBezTo>
                    <a:pt x="17" y="268"/>
                    <a:pt x="2277" y="1055"/>
                    <a:pt x="2695" y="5173"/>
                  </a:cubicBezTo>
                  <a:lnTo>
                    <a:pt x="2963" y="5156"/>
                  </a:lnTo>
                  <a:cubicBezTo>
                    <a:pt x="2528" y="837"/>
                    <a:pt x="184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9" name="Google Shape;1589;p36"/>
            <p:cNvGrpSpPr/>
            <p:nvPr/>
          </p:nvGrpSpPr>
          <p:grpSpPr>
            <a:xfrm rot="-1166168">
              <a:off x="7894860" y="1548569"/>
              <a:ext cx="226165" cy="127028"/>
              <a:chOff x="-3286525" y="1312400"/>
              <a:chExt cx="173325" cy="97350"/>
            </a:xfrm>
          </p:grpSpPr>
          <p:sp>
            <p:nvSpPr>
              <p:cNvPr id="1590" name="Google Shape;1590;p36"/>
              <p:cNvSpPr/>
              <p:nvPr/>
            </p:nvSpPr>
            <p:spPr>
              <a:xfrm>
                <a:off x="-3211325" y="1312400"/>
                <a:ext cx="98125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3894" extrusionOk="0">
                    <a:moveTo>
                      <a:pt x="1935" y="0"/>
                    </a:moveTo>
                    <a:cubicBezTo>
                      <a:pt x="883" y="0"/>
                      <a:pt x="33" y="839"/>
                      <a:pt x="33" y="1898"/>
                    </a:cubicBezTo>
                    <a:cubicBezTo>
                      <a:pt x="0" y="2977"/>
                      <a:pt x="850" y="3892"/>
                      <a:pt x="1930" y="3892"/>
                    </a:cubicBezTo>
                    <a:cubicBezTo>
                      <a:pt x="1949" y="3893"/>
                      <a:pt x="1968" y="3893"/>
                      <a:pt x="1988" y="3893"/>
                    </a:cubicBezTo>
                    <a:cubicBezTo>
                      <a:pt x="3040" y="3893"/>
                      <a:pt x="3892" y="3023"/>
                      <a:pt x="3924" y="1963"/>
                    </a:cubicBezTo>
                    <a:cubicBezTo>
                      <a:pt x="3924" y="884"/>
                      <a:pt x="3074" y="1"/>
                      <a:pt x="1995" y="1"/>
                    </a:cubicBezTo>
                    <a:cubicBezTo>
                      <a:pt x="1975" y="1"/>
                      <a:pt x="195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350" cap="flat" cmpd="sng">
                <a:solidFill>
                  <a:schemeClr val="accent2"/>
                </a:solidFill>
                <a:prstDash val="solid"/>
                <a:miter lim="326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6"/>
              <p:cNvSpPr/>
              <p:nvPr/>
            </p:nvSpPr>
            <p:spPr>
              <a:xfrm>
                <a:off x="-3286525" y="1326325"/>
                <a:ext cx="915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530" extrusionOk="0">
                    <a:moveTo>
                      <a:pt x="0" y="0"/>
                    </a:moveTo>
                    <a:cubicBezTo>
                      <a:pt x="65" y="393"/>
                      <a:pt x="262" y="752"/>
                      <a:pt x="589" y="1047"/>
                    </a:cubicBezTo>
                    <a:cubicBezTo>
                      <a:pt x="883" y="1275"/>
                      <a:pt x="1243" y="1439"/>
                      <a:pt x="1635" y="1504"/>
                    </a:cubicBezTo>
                    <a:cubicBezTo>
                      <a:pt x="1736" y="1521"/>
                      <a:pt x="1840" y="1529"/>
                      <a:pt x="1944" y="1529"/>
                    </a:cubicBezTo>
                    <a:cubicBezTo>
                      <a:pt x="2243" y="1529"/>
                      <a:pt x="2545" y="1462"/>
                      <a:pt x="2812" y="1341"/>
                    </a:cubicBezTo>
                    <a:cubicBezTo>
                      <a:pt x="3204" y="1177"/>
                      <a:pt x="3499" y="883"/>
                      <a:pt x="3662" y="523"/>
                    </a:cubicBezTo>
                    <a:lnTo>
                      <a:pt x="3630" y="523"/>
                    </a:lnTo>
                    <a:cubicBezTo>
                      <a:pt x="3531" y="687"/>
                      <a:pt x="3401" y="818"/>
                      <a:pt x="3237" y="916"/>
                    </a:cubicBezTo>
                    <a:cubicBezTo>
                      <a:pt x="3074" y="1047"/>
                      <a:pt x="2910" y="1112"/>
                      <a:pt x="2747" y="1177"/>
                    </a:cubicBezTo>
                    <a:cubicBezTo>
                      <a:pt x="2536" y="1241"/>
                      <a:pt x="2311" y="1277"/>
                      <a:pt x="2081" y="1277"/>
                    </a:cubicBezTo>
                    <a:cubicBezTo>
                      <a:pt x="1955" y="1277"/>
                      <a:pt x="1828" y="1266"/>
                      <a:pt x="1700" y="1243"/>
                    </a:cubicBezTo>
                    <a:cubicBezTo>
                      <a:pt x="1341" y="1210"/>
                      <a:pt x="1014" y="1079"/>
                      <a:pt x="687" y="883"/>
                    </a:cubicBezTo>
                    <a:cubicBezTo>
                      <a:pt x="556" y="785"/>
                      <a:pt x="425" y="654"/>
                      <a:pt x="327" y="491"/>
                    </a:cubicBezTo>
                    <a:cubicBezTo>
                      <a:pt x="196" y="327"/>
                      <a:pt x="98" y="16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36"/>
            <p:cNvSpPr/>
            <p:nvPr/>
          </p:nvSpPr>
          <p:spPr>
            <a:xfrm>
              <a:off x="8054900" y="1524075"/>
              <a:ext cx="71150" cy="84125"/>
            </a:xfrm>
            <a:custGeom>
              <a:avLst/>
              <a:gdLst/>
              <a:ahLst/>
              <a:cxnLst/>
              <a:rect l="l" t="t" r="r" b="b"/>
              <a:pathLst>
                <a:path w="2846" h="3365" extrusionOk="0">
                  <a:moveTo>
                    <a:pt x="0" y="0"/>
                  </a:moveTo>
                  <a:lnTo>
                    <a:pt x="0" y="318"/>
                  </a:lnTo>
                  <a:cubicBezTo>
                    <a:pt x="167" y="352"/>
                    <a:pt x="1992" y="1306"/>
                    <a:pt x="2544" y="3365"/>
                  </a:cubicBezTo>
                  <a:lnTo>
                    <a:pt x="2846" y="3281"/>
                  </a:lnTo>
                  <a:cubicBezTo>
                    <a:pt x="2260" y="1038"/>
                    <a:pt x="234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7844808" y="1415266"/>
              <a:ext cx="56100" cy="136445"/>
            </a:xfrm>
            <a:custGeom>
              <a:avLst/>
              <a:gdLst/>
              <a:ahLst/>
              <a:cxnLst/>
              <a:rect l="l" t="t" r="r" b="b"/>
              <a:pathLst>
                <a:path w="687" h="1669" fill="none" extrusionOk="0">
                  <a:moveTo>
                    <a:pt x="654" y="1"/>
                  </a:moveTo>
                  <a:lnTo>
                    <a:pt x="0" y="1669"/>
                  </a:lnTo>
                  <a:lnTo>
                    <a:pt x="687" y="1669"/>
                  </a:lnTo>
                </a:path>
              </a:pathLst>
            </a:custGeom>
            <a:solidFill>
              <a:schemeClr val="dk1"/>
            </a:solidFill>
            <a:ln w="7350" cap="flat" cmpd="sng">
              <a:solidFill>
                <a:schemeClr val="dk1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4" name="Google Shape;1594;p36"/>
            <p:cNvGrpSpPr/>
            <p:nvPr/>
          </p:nvGrpSpPr>
          <p:grpSpPr>
            <a:xfrm>
              <a:off x="7784265" y="1339511"/>
              <a:ext cx="331791" cy="79705"/>
              <a:chOff x="-3301419" y="1204853"/>
              <a:chExt cx="182493" cy="43825"/>
            </a:xfrm>
          </p:grpSpPr>
          <p:sp>
            <p:nvSpPr>
              <p:cNvPr id="1595" name="Google Shape;1595;p36"/>
              <p:cNvSpPr/>
              <p:nvPr/>
            </p:nvSpPr>
            <p:spPr>
              <a:xfrm>
                <a:off x="-3301419" y="1204853"/>
                <a:ext cx="531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04" extrusionOk="0">
                    <a:moveTo>
                      <a:pt x="1205" y="1"/>
                    </a:moveTo>
                    <a:cubicBezTo>
                      <a:pt x="1152" y="1"/>
                      <a:pt x="1100" y="5"/>
                      <a:pt x="1047" y="13"/>
                    </a:cubicBezTo>
                    <a:cubicBezTo>
                      <a:pt x="622" y="13"/>
                      <a:pt x="262" y="177"/>
                      <a:pt x="1" y="504"/>
                    </a:cubicBezTo>
                    <a:cubicBezTo>
                      <a:pt x="164" y="438"/>
                      <a:pt x="360" y="406"/>
                      <a:pt x="524" y="373"/>
                    </a:cubicBezTo>
                    <a:cubicBezTo>
                      <a:pt x="687" y="340"/>
                      <a:pt x="883" y="308"/>
                      <a:pt x="1047" y="308"/>
                    </a:cubicBezTo>
                    <a:cubicBezTo>
                      <a:pt x="1145" y="291"/>
                      <a:pt x="1235" y="283"/>
                      <a:pt x="1321" y="283"/>
                    </a:cubicBezTo>
                    <a:cubicBezTo>
                      <a:pt x="1407" y="283"/>
                      <a:pt x="1488" y="291"/>
                      <a:pt x="1570" y="308"/>
                    </a:cubicBezTo>
                    <a:lnTo>
                      <a:pt x="2126" y="373"/>
                    </a:lnTo>
                    <a:cubicBezTo>
                      <a:pt x="1995" y="242"/>
                      <a:pt x="1799" y="144"/>
                      <a:pt x="1636" y="79"/>
                    </a:cubicBezTo>
                    <a:cubicBezTo>
                      <a:pt x="1492" y="31"/>
                      <a:pt x="1348" y="1"/>
                      <a:pt x="1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6"/>
              <p:cNvSpPr/>
              <p:nvPr/>
            </p:nvSpPr>
            <p:spPr>
              <a:xfrm>
                <a:off x="-3176976" y="1214553"/>
                <a:ext cx="580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365" extrusionOk="0">
                    <a:moveTo>
                      <a:pt x="347" y="0"/>
                    </a:moveTo>
                    <a:cubicBezTo>
                      <a:pt x="232" y="0"/>
                      <a:pt x="116" y="8"/>
                      <a:pt x="0" y="24"/>
                    </a:cubicBezTo>
                    <a:cubicBezTo>
                      <a:pt x="229" y="89"/>
                      <a:pt x="425" y="155"/>
                      <a:pt x="654" y="253"/>
                    </a:cubicBezTo>
                    <a:cubicBezTo>
                      <a:pt x="850" y="318"/>
                      <a:pt x="1046" y="416"/>
                      <a:pt x="1243" y="547"/>
                    </a:cubicBezTo>
                    <a:cubicBezTo>
                      <a:pt x="1439" y="645"/>
                      <a:pt x="1635" y="776"/>
                      <a:pt x="1798" y="907"/>
                    </a:cubicBezTo>
                    <a:cubicBezTo>
                      <a:pt x="1962" y="1037"/>
                      <a:pt x="2125" y="1201"/>
                      <a:pt x="2322" y="1364"/>
                    </a:cubicBezTo>
                    <a:cubicBezTo>
                      <a:pt x="2224" y="1136"/>
                      <a:pt x="2093" y="939"/>
                      <a:pt x="1962" y="743"/>
                    </a:cubicBezTo>
                    <a:cubicBezTo>
                      <a:pt x="1798" y="580"/>
                      <a:pt x="1602" y="416"/>
                      <a:pt x="1406" y="285"/>
                    </a:cubicBezTo>
                    <a:cubicBezTo>
                      <a:pt x="1081" y="86"/>
                      <a:pt x="71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6"/>
            <p:cNvSpPr/>
            <p:nvPr/>
          </p:nvSpPr>
          <p:spPr>
            <a:xfrm rot="-653919">
              <a:off x="7757745" y="1552934"/>
              <a:ext cx="79343" cy="146261"/>
            </a:xfrm>
            <a:custGeom>
              <a:avLst/>
              <a:gdLst/>
              <a:ahLst/>
              <a:cxnLst/>
              <a:rect l="l" t="t" r="r" b="b"/>
              <a:pathLst>
                <a:path w="2093" h="3859" extrusionOk="0">
                  <a:moveTo>
                    <a:pt x="229" y="0"/>
                  </a:moveTo>
                  <a:cubicBezTo>
                    <a:pt x="0" y="1275"/>
                    <a:pt x="66" y="2616"/>
                    <a:pt x="458" y="3859"/>
                  </a:cubicBezTo>
                  <a:cubicBezTo>
                    <a:pt x="1373" y="3695"/>
                    <a:pt x="2027" y="2910"/>
                    <a:pt x="2060" y="1962"/>
                  </a:cubicBezTo>
                  <a:cubicBezTo>
                    <a:pt x="2093" y="916"/>
                    <a:pt x="1275" y="66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 w="7350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7815525" y="1566325"/>
              <a:ext cx="35175" cy="120975"/>
            </a:xfrm>
            <a:custGeom>
              <a:avLst/>
              <a:gdLst/>
              <a:ahLst/>
              <a:cxnLst/>
              <a:rect l="l" t="t" r="r" b="b"/>
              <a:pathLst>
                <a:path w="1407" h="4839" extrusionOk="0">
                  <a:moveTo>
                    <a:pt x="1139" y="1"/>
                  </a:moveTo>
                  <a:cubicBezTo>
                    <a:pt x="252" y="1440"/>
                    <a:pt x="1" y="3181"/>
                    <a:pt x="419" y="4838"/>
                  </a:cubicBezTo>
                  <a:lnTo>
                    <a:pt x="720" y="4738"/>
                  </a:lnTo>
                  <a:cubicBezTo>
                    <a:pt x="720" y="4721"/>
                    <a:pt x="17" y="2361"/>
                    <a:pt x="1407" y="168"/>
                  </a:cubicBezTo>
                  <a:lnTo>
                    <a:pt x="1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7849903" y="1454750"/>
              <a:ext cx="38525" cy="93552"/>
            </a:xfrm>
            <a:custGeom>
              <a:avLst/>
              <a:gdLst/>
              <a:ahLst/>
              <a:cxnLst/>
              <a:rect l="l" t="t" r="r" b="b"/>
              <a:pathLst>
                <a:path w="687" h="1669" extrusionOk="0">
                  <a:moveTo>
                    <a:pt x="654" y="1"/>
                  </a:moveTo>
                  <a:lnTo>
                    <a:pt x="0" y="1669"/>
                  </a:lnTo>
                  <a:lnTo>
                    <a:pt x="687" y="1669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7725700" y="1314872"/>
              <a:ext cx="177900" cy="177900"/>
            </a:xfrm>
            <a:prstGeom prst="ellipse">
              <a:avLst/>
            </a:prstGeom>
            <a:solidFill>
              <a:srgbClr val="008968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7955491" y="1339941"/>
              <a:ext cx="169500" cy="169500"/>
            </a:xfrm>
            <a:prstGeom prst="ellipse">
              <a:avLst/>
            </a:prstGeom>
            <a:solidFill>
              <a:srgbClr val="008968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36"/>
          <p:cNvGrpSpPr/>
          <p:nvPr/>
        </p:nvGrpSpPr>
        <p:grpSpPr>
          <a:xfrm>
            <a:off x="4921025" y="3486179"/>
            <a:ext cx="285623" cy="285623"/>
            <a:chOff x="6605725" y="2012300"/>
            <a:chExt cx="131575" cy="131575"/>
          </a:xfrm>
        </p:grpSpPr>
        <p:sp>
          <p:nvSpPr>
            <p:cNvPr id="1603" name="Google Shape;1603;p36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36"/>
          <p:cNvGrpSpPr/>
          <p:nvPr/>
        </p:nvGrpSpPr>
        <p:grpSpPr>
          <a:xfrm>
            <a:off x="2945233" y="3662557"/>
            <a:ext cx="341739" cy="342506"/>
            <a:chOff x="2858675" y="2670400"/>
            <a:chExt cx="189350" cy="189775"/>
          </a:xfrm>
        </p:grpSpPr>
        <p:sp>
          <p:nvSpPr>
            <p:cNvPr id="1608" name="Google Shape;1608;p36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2" name="Google Shape;1612;p36"/>
          <p:cNvSpPr/>
          <p:nvPr/>
        </p:nvSpPr>
        <p:spPr>
          <a:xfrm>
            <a:off x="4057957" y="41527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6"/>
          <p:cNvSpPr/>
          <p:nvPr/>
        </p:nvSpPr>
        <p:spPr>
          <a:xfrm>
            <a:off x="4388893" y="7849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4" name="Google Shape;1614;p36"/>
          <p:cNvGrpSpPr/>
          <p:nvPr/>
        </p:nvGrpSpPr>
        <p:grpSpPr>
          <a:xfrm>
            <a:off x="3339137" y="672099"/>
            <a:ext cx="204479" cy="204479"/>
            <a:chOff x="1976825" y="1493925"/>
            <a:chExt cx="94675" cy="94675"/>
          </a:xfrm>
        </p:grpSpPr>
        <p:sp>
          <p:nvSpPr>
            <p:cNvPr id="1615" name="Google Shape;1615;p3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36"/>
          <p:cNvSpPr/>
          <p:nvPr/>
        </p:nvSpPr>
        <p:spPr>
          <a:xfrm>
            <a:off x="7230043" y="14912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0" name="Google Shape;1620;p36"/>
          <p:cNvGrpSpPr/>
          <p:nvPr/>
        </p:nvGrpSpPr>
        <p:grpSpPr>
          <a:xfrm>
            <a:off x="652962" y="4065749"/>
            <a:ext cx="204479" cy="204479"/>
            <a:chOff x="1976825" y="1493925"/>
            <a:chExt cx="94675" cy="94675"/>
          </a:xfrm>
        </p:grpSpPr>
        <p:sp>
          <p:nvSpPr>
            <p:cNvPr id="1621" name="Google Shape;1621;p3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36"/>
          <p:cNvSpPr/>
          <p:nvPr/>
        </p:nvSpPr>
        <p:spPr>
          <a:xfrm>
            <a:off x="5915332" y="188584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p5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ECHIPA NOASTRA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359" name="Google Shape;4359;p54"/>
          <p:cNvSpPr txBox="1">
            <a:spLocks noGrp="1"/>
          </p:cNvSpPr>
          <p:nvPr>
            <p:ph type="body" idx="2"/>
          </p:nvPr>
        </p:nvSpPr>
        <p:spPr>
          <a:xfrm>
            <a:off x="713225" y="1523651"/>
            <a:ext cx="3154200" cy="24796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3"/>
                </a:solidFill>
                <a:latin typeface="Varela Round"/>
                <a:ea typeface="Varela Round"/>
                <a:cs typeface="Varela Round"/>
                <a:sym typeface="Varela Round"/>
              </a:rPr>
              <a:t>COMPONENTA CONSILIULUI DIRECTOR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t-IT" sz="1400" dirty="0">
                <a:solidFill>
                  <a:schemeClr val="hlink"/>
                </a:solidFill>
                <a:uFill>
                  <a:noFill/>
                </a:uFill>
              </a:rPr>
              <a:t>Chirca Neli - Presedinte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t-IT" sz="1400" dirty="0">
                <a:solidFill>
                  <a:schemeClr val="hlink"/>
                </a:solidFill>
                <a:uFill>
                  <a:noFill/>
                </a:uFill>
              </a:rPr>
              <a:t>Chirca Marius Aurelian - Vicepresedinte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t-IT" sz="1400" dirty="0">
                <a:solidFill>
                  <a:schemeClr val="hlink"/>
                </a:solidFill>
                <a:uFill>
                  <a:noFill/>
                </a:uFill>
              </a:rPr>
              <a:t>Ingeaua Mihaela - Secretar</a:t>
            </a:r>
          </a:p>
        </p:txBody>
      </p:sp>
      <p:sp>
        <p:nvSpPr>
          <p:cNvPr id="4360" name="Google Shape;4360;p54"/>
          <p:cNvSpPr txBox="1">
            <a:spLocks noGrp="1"/>
          </p:cNvSpPr>
          <p:nvPr>
            <p:ph type="body" idx="1"/>
          </p:nvPr>
        </p:nvSpPr>
        <p:spPr>
          <a:xfrm>
            <a:off x="4533234" y="1582643"/>
            <a:ext cx="4063050" cy="28521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2"/>
                </a:solidFill>
                <a:latin typeface="Varela Round"/>
                <a:ea typeface="Varela Round"/>
                <a:cs typeface="Varela Round"/>
                <a:sym typeface="Varela Round"/>
              </a:rPr>
              <a:t>ECHIPA KOLA KARIOLA</a:t>
            </a:r>
            <a:endParaRPr sz="2200" b="1" dirty="0">
              <a:solidFill>
                <a:schemeClr val="accent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Chirca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Marius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Coordonator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echipa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Dadau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Andra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Andreea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responsabil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comunicare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Ganescu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Andreea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responsabil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adoptii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Florea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Ion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sofer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Sosoi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Iulian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ingrijitor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Paraschiv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Marian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ingrijitor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</p:txBody>
      </p:sp>
      <p:grpSp>
        <p:nvGrpSpPr>
          <p:cNvPr id="4361" name="Google Shape;4361;p54"/>
          <p:cNvGrpSpPr/>
          <p:nvPr/>
        </p:nvGrpSpPr>
        <p:grpSpPr>
          <a:xfrm flipH="1">
            <a:off x="6153718" y="938823"/>
            <a:ext cx="411041" cy="411041"/>
            <a:chOff x="6290200" y="1110775"/>
            <a:chExt cx="189350" cy="189350"/>
          </a:xfrm>
        </p:grpSpPr>
        <p:sp>
          <p:nvSpPr>
            <p:cNvPr id="4362" name="Google Shape;4362;p54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54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54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54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6" name="Google Shape;4366;p54"/>
          <p:cNvGrpSpPr/>
          <p:nvPr/>
        </p:nvGrpSpPr>
        <p:grpSpPr>
          <a:xfrm flipH="1">
            <a:off x="7840888" y="1349871"/>
            <a:ext cx="409876" cy="409822"/>
            <a:chOff x="1335500" y="1010800"/>
            <a:chExt cx="189775" cy="189750"/>
          </a:xfrm>
        </p:grpSpPr>
        <p:sp>
          <p:nvSpPr>
            <p:cNvPr id="4367" name="Google Shape;4367;p5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5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5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1" name="Google Shape;4371;p54"/>
          <p:cNvSpPr/>
          <p:nvPr/>
        </p:nvSpPr>
        <p:spPr>
          <a:xfrm>
            <a:off x="69919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32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2"/>
          <p:cNvSpPr txBox="1">
            <a:spLocks noGrp="1"/>
          </p:cNvSpPr>
          <p:nvPr>
            <p:ph type="title" idx="4"/>
          </p:nvPr>
        </p:nvSpPr>
        <p:spPr>
          <a:xfrm>
            <a:off x="606050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05" name="Google Shape;1005;p32"/>
          <p:cNvSpPr txBox="1">
            <a:spLocks noGrp="1"/>
          </p:cNvSpPr>
          <p:nvPr>
            <p:ph type="subTitle" idx="5"/>
          </p:nvPr>
        </p:nvSpPr>
        <p:spPr>
          <a:xfrm>
            <a:off x="6060500" y="2077689"/>
            <a:ext cx="2377500" cy="3057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/>
              <a:t>Operatiunile noastre curente si proiecte.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06" name="Google Shape;1006;p32"/>
          <p:cNvSpPr txBox="1">
            <a:spLocks noGrp="1"/>
          </p:cNvSpPr>
          <p:nvPr>
            <p:ph type="title" idx="9"/>
          </p:nvPr>
        </p:nvSpPr>
        <p:spPr>
          <a:xfrm>
            <a:off x="6060500" y="3191952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VENITURI SI CHELTUIELI</a:t>
            </a:r>
            <a:endParaRPr dirty="0"/>
          </a:p>
        </p:txBody>
      </p:sp>
      <p:sp>
        <p:nvSpPr>
          <p:cNvPr id="1007" name="Google Shape;1007;p32"/>
          <p:cNvSpPr txBox="1">
            <a:spLocks noGrp="1"/>
          </p:cNvSpPr>
          <p:nvPr>
            <p:ph type="title" idx="2"/>
          </p:nvPr>
        </p:nvSpPr>
        <p:spPr>
          <a:xfrm>
            <a:off x="345575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08" name="Google Shape;1008;p32"/>
          <p:cNvSpPr txBox="1">
            <a:spLocks noGrp="1"/>
          </p:cNvSpPr>
          <p:nvPr>
            <p:ph type="title"/>
          </p:nvPr>
        </p:nvSpPr>
        <p:spPr>
          <a:xfrm>
            <a:off x="3455750" y="1249975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ISTORIA</a:t>
            </a:r>
            <a:br>
              <a:rPr lang="en" dirty="0"/>
            </a:br>
            <a:r>
              <a:rPr lang="en" dirty="0"/>
              <a:t>ASOCIATIEI</a:t>
            </a:r>
            <a:endParaRPr dirty="0"/>
          </a:p>
        </p:txBody>
      </p:sp>
      <p:sp>
        <p:nvSpPr>
          <p:cNvPr id="1009" name="Google Shape;1009;p32"/>
          <p:cNvSpPr txBox="1">
            <a:spLocks noGrp="1"/>
          </p:cNvSpPr>
          <p:nvPr>
            <p:ph type="subTitle" idx="1"/>
          </p:nvPr>
        </p:nvSpPr>
        <p:spPr>
          <a:xfrm>
            <a:off x="3455750" y="1692000"/>
            <a:ext cx="2376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Activitatea noastra inca din anul 2014.</a:t>
            </a:r>
            <a:endParaRPr dirty="0"/>
          </a:p>
        </p:txBody>
      </p:sp>
      <p:sp>
        <p:nvSpPr>
          <p:cNvPr id="1010" name="Google Shape;1010;p32"/>
          <p:cNvSpPr txBox="1">
            <a:spLocks noGrp="1"/>
          </p:cNvSpPr>
          <p:nvPr>
            <p:ph type="title" idx="3"/>
          </p:nvPr>
        </p:nvSpPr>
        <p:spPr>
          <a:xfrm>
            <a:off x="6060500" y="1249975"/>
            <a:ext cx="2140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PROIECTE SI REALIZARI</a:t>
            </a:r>
            <a:endParaRPr dirty="0"/>
          </a:p>
        </p:txBody>
      </p:sp>
      <p:sp>
        <p:nvSpPr>
          <p:cNvPr id="1011" name="Google Shape;1011;p32"/>
          <p:cNvSpPr txBox="1">
            <a:spLocks noGrp="1"/>
          </p:cNvSpPr>
          <p:nvPr>
            <p:ph type="title" idx="6"/>
          </p:nvPr>
        </p:nvSpPr>
        <p:spPr>
          <a:xfrm>
            <a:off x="3455750" y="3191250"/>
            <a:ext cx="168775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OBIECTIV PRIORITAR</a:t>
            </a:r>
            <a:endParaRPr dirty="0"/>
          </a:p>
        </p:txBody>
      </p:sp>
      <p:sp>
        <p:nvSpPr>
          <p:cNvPr id="1012" name="Google Shape;1012;p32"/>
          <p:cNvSpPr txBox="1">
            <a:spLocks noGrp="1"/>
          </p:cNvSpPr>
          <p:nvPr>
            <p:ph type="title" idx="7"/>
          </p:nvPr>
        </p:nvSpPr>
        <p:spPr>
          <a:xfrm>
            <a:off x="3455750" y="2531412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13" name="Google Shape;1013;p32"/>
          <p:cNvSpPr txBox="1">
            <a:spLocks noGrp="1"/>
          </p:cNvSpPr>
          <p:nvPr>
            <p:ph type="subTitle" idx="8"/>
          </p:nvPr>
        </p:nvSpPr>
        <p:spPr>
          <a:xfrm>
            <a:off x="3463405" y="3753515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Ce obiective ne propunem sa atingem prin activitatea noastra.</a:t>
            </a:r>
            <a:endParaRPr dirty="0"/>
          </a:p>
        </p:txBody>
      </p:sp>
      <p:sp>
        <p:nvSpPr>
          <p:cNvPr id="1014" name="Google Shape;1014;p32"/>
          <p:cNvSpPr txBox="1">
            <a:spLocks noGrp="1"/>
          </p:cNvSpPr>
          <p:nvPr>
            <p:ph type="title" idx="13"/>
          </p:nvPr>
        </p:nvSpPr>
        <p:spPr>
          <a:xfrm>
            <a:off x="6060500" y="2532150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15" name="Google Shape;1015;p32"/>
          <p:cNvSpPr txBox="1">
            <a:spLocks noGrp="1"/>
          </p:cNvSpPr>
          <p:nvPr>
            <p:ph type="subTitle" idx="14"/>
          </p:nvPr>
        </p:nvSpPr>
        <p:spPr>
          <a:xfrm>
            <a:off x="6060500" y="3633963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Statistici si analiza economica a asociatiei.</a:t>
            </a:r>
            <a:endParaRPr dirty="0"/>
          </a:p>
        </p:txBody>
      </p:sp>
      <p:grpSp>
        <p:nvGrpSpPr>
          <p:cNvPr id="1016" name="Google Shape;1016;p32"/>
          <p:cNvGrpSpPr/>
          <p:nvPr/>
        </p:nvGrpSpPr>
        <p:grpSpPr>
          <a:xfrm>
            <a:off x="665494" y="748991"/>
            <a:ext cx="1938752" cy="4134193"/>
            <a:chOff x="665525" y="1286000"/>
            <a:chExt cx="1588750" cy="3387850"/>
          </a:xfrm>
        </p:grpSpPr>
        <p:sp>
          <p:nvSpPr>
            <p:cNvPr id="1017" name="Google Shape;1017;p32"/>
            <p:cNvSpPr/>
            <p:nvPr/>
          </p:nvSpPr>
          <p:spPr>
            <a:xfrm>
              <a:off x="817550" y="4163650"/>
              <a:ext cx="807300" cy="498750"/>
            </a:xfrm>
            <a:custGeom>
              <a:avLst/>
              <a:gdLst/>
              <a:ahLst/>
              <a:cxnLst/>
              <a:rect l="l" t="t" r="r" b="b"/>
              <a:pathLst>
                <a:path w="32292" h="19950" extrusionOk="0">
                  <a:moveTo>
                    <a:pt x="16129" y="1"/>
                  </a:moveTo>
                  <a:cubicBezTo>
                    <a:pt x="7098" y="1"/>
                    <a:pt x="2672" y="1640"/>
                    <a:pt x="1181" y="6279"/>
                  </a:cubicBezTo>
                  <a:cubicBezTo>
                    <a:pt x="1099" y="6557"/>
                    <a:pt x="984" y="6951"/>
                    <a:pt x="869" y="7377"/>
                  </a:cubicBezTo>
                  <a:cubicBezTo>
                    <a:pt x="230" y="9737"/>
                    <a:pt x="0" y="12196"/>
                    <a:pt x="181" y="14638"/>
                  </a:cubicBezTo>
                  <a:cubicBezTo>
                    <a:pt x="319" y="16529"/>
                    <a:pt x="1048" y="18434"/>
                    <a:pt x="1747" y="18434"/>
                  </a:cubicBezTo>
                  <a:cubicBezTo>
                    <a:pt x="1793" y="18434"/>
                    <a:pt x="1839" y="18425"/>
                    <a:pt x="1885" y="18408"/>
                  </a:cubicBezTo>
                  <a:cubicBezTo>
                    <a:pt x="3459" y="17818"/>
                    <a:pt x="5065" y="11327"/>
                    <a:pt x="5065" y="11327"/>
                  </a:cubicBezTo>
                  <a:cubicBezTo>
                    <a:pt x="7819" y="11737"/>
                    <a:pt x="12392" y="12540"/>
                    <a:pt x="16129" y="12540"/>
                  </a:cubicBezTo>
                  <a:cubicBezTo>
                    <a:pt x="17916" y="12540"/>
                    <a:pt x="19621" y="12573"/>
                    <a:pt x="21194" y="12573"/>
                  </a:cubicBezTo>
                  <a:cubicBezTo>
                    <a:pt x="21194" y="12573"/>
                    <a:pt x="22686" y="19950"/>
                    <a:pt x="23992" y="19950"/>
                  </a:cubicBezTo>
                  <a:cubicBezTo>
                    <a:pt x="23999" y="19950"/>
                    <a:pt x="24006" y="19949"/>
                    <a:pt x="24014" y="19949"/>
                  </a:cubicBezTo>
                  <a:cubicBezTo>
                    <a:pt x="25325" y="19883"/>
                    <a:pt x="26145" y="12343"/>
                    <a:pt x="26145" y="12343"/>
                  </a:cubicBezTo>
                  <a:lnTo>
                    <a:pt x="26161" y="12343"/>
                  </a:lnTo>
                  <a:cubicBezTo>
                    <a:pt x="26571" y="12294"/>
                    <a:pt x="26948" y="12229"/>
                    <a:pt x="27308" y="12147"/>
                  </a:cubicBezTo>
                  <a:lnTo>
                    <a:pt x="27341" y="12147"/>
                  </a:lnTo>
                  <a:cubicBezTo>
                    <a:pt x="27341" y="12147"/>
                    <a:pt x="28275" y="19080"/>
                    <a:pt x="29521" y="19178"/>
                  </a:cubicBezTo>
                  <a:cubicBezTo>
                    <a:pt x="29526" y="19179"/>
                    <a:pt x="29531" y="19179"/>
                    <a:pt x="29537" y="19179"/>
                  </a:cubicBezTo>
                  <a:cubicBezTo>
                    <a:pt x="30483" y="19179"/>
                    <a:pt x="31540" y="11766"/>
                    <a:pt x="31996" y="8098"/>
                  </a:cubicBezTo>
                  <a:cubicBezTo>
                    <a:pt x="32160" y="7442"/>
                    <a:pt x="32242" y="6770"/>
                    <a:pt x="32242" y="6098"/>
                  </a:cubicBezTo>
                  <a:cubicBezTo>
                    <a:pt x="32291" y="2017"/>
                    <a:pt x="25161" y="1"/>
                    <a:pt x="16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813850" y="4160775"/>
              <a:ext cx="813050" cy="506125"/>
            </a:xfrm>
            <a:custGeom>
              <a:avLst/>
              <a:gdLst/>
              <a:ahLst/>
              <a:cxnLst/>
              <a:rect l="l" t="t" r="r" b="b"/>
              <a:pathLst>
                <a:path w="32522" h="20245" extrusionOk="0">
                  <a:moveTo>
                    <a:pt x="16261" y="263"/>
                  </a:moveTo>
                  <a:cubicBezTo>
                    <a:pt x="23555" y="263"/>
                    <a:pt x="28981" y="1525"/>
                    <a:pt x="31177" y="3755"/>
                  </a:cubicBezTo>
                  <a:cubicBezTo>
                    <a:pt x="31849" y="4377"/>
                    <a:pt x="32243" y="5279"/>
                    <a:pt x="32243" y="6213"/>
                  </a:cubicBezTo>
                  <a:cubicBezTo>
                    <a:pt x="32243" y="6869"/>
                    <a:pt x="32161" y="7541"/>
                    <a:pt x="31997" y="8197"/>
                  </a:cubicBezTo>
                  <a:cubicBezTo>
                    <a:pt x="30980" y="16294"/>
                    <a:pt x="30112" y="19162"/>
                    <a:pt x="29686" y="19162"/>
                  </a:cubicBezTo>
                  <a:cubicBezTo>
                    <a:pt x="28833" y="19097"/>
                    <a:pt x="27964" y="14868"/>
                    <a:pt x="27604" y="12229"/>
                  </a:cubicBezTo>
                  <a:lnTo>
                    <a:pt x="27571" y="12081"/>
                  </a:lnTo>
                  <a:lnTo>
                    <a:pt x="27424" y="12114"/>
                  </a:lnTo>
                  <a:cubicBezTo>
                    <a:pt x="27079" y="12196"/>
                    <a:pt x="26686" y="12262"/>
                    <a:pt x="26260" y="12327"/>
                  </a:cubicBezTo>
                  <a:lnTo>
                    <a:pt x="26161" y="12344"/>
                  </a:lnTo>
                  <a:lnTo>
                    <a:pt x="26145" y="12442"/>
                  </a:lnTo>
                  <a:cubicBezTo>
                    <a:pt x="25834" y="15327"/>
                    <a:pt x="25030" y="19900"/>
                    <a:pt x="24162" y="19949"/>
                  </a:cubicBezTo>
                  <a:cubicBezTo>
                    <a:pt x="24157" y="19949"/>
                    <a:pt x="24152" y="19950"/>
                    <a:pt x="24147" y="19950"/>
                  </a:cubicBezTo>
                  <a:cubicBezTo>
                    <a:pt x="23263" y="19950"/>
                    <a:pt x="22044" y="15492"/>
                    <a:pt x="21473" y="12671"/>
                  </a:cubicBezTo>
                  <a:lnTo>
                    <a:pt x="21457" y="12557"/>
                  </a:lnTo>
                  <a:lnTo>
                    <a:pt x="21342" y="12557"/>
                  </a:lnTo>
                  <a:cubicBezTo>
                    <a:pt x="20588" y="12557"/>
                    <a:pt x="19818" y="12540"/>
                    <a:pt x="19031" y="12540"/>
                  </a:cubicBezTo>
                  <a:cubicBezTo>
                    <a:pt x="18130" y="12524"/>
                    <a:pt x="17212" y="12524"/>
                    <a:pt x="16277" y="12524"/>
                  </a:cubicBezTo>
                  <a:cubicBezTo>
                    <a:pt x="13048" y="12524"/>
                    <a:pt x="9229" y="11934"/>
                    <a:pt x="6443" y="11491"/>
                  </a:cubicBezTo>
                  <a:lnTo>
                    <a:pt x="5246" y="11311"/>
                  </a:lnTo>
                  <a:lnTo>
                    <a:pt x="5115" y="11295"/>
                  </a:lnTo>
                  <a:lnTo>
                    <a:pt x="5082" y="11426"/>
                  </a:lnTo>
                  <a:cubicBezTo>
                    <a:pt x="4640" y="13212"/>
                    <a:pt x="3214" y="17933"/>
                    <a:pt x="1984" y="18408"/>
                  </a:cubicBezTo>
                  <a:cubicBezTo>
                    <a:pt x="1951" y="18419"/>
                    <a:pt x="1917" y="18425"/>
                    <a:pt x="1883" y="18425"/>
                  </a:cubicBezTo>
                  <a:cubicBezTo>
                    <a:pt x="1815" y="18425"/>
                    <a:pt x="1749" y="18403"/>
                    <a:pt x="1706" y="18359"/>
                  </a:cubicBezTo>
                  <a:cubicBezTo>
                    <a:pt x="1132" y="17999"/>
                    <a:pt x="575" y="16376"/>
                    <a:pt x="443" y="14737"/>
                  </a:cubicBezTo>
                  <a:cubicBezTo>
                    <a:pt x="279" y="12311"/>
                    <a:pt x="509" y="9885"/>
                    <a:pt x="1148" y="7525"/>
                  </a:cubicBezTo>
                  <a:cubicBezTo>
                    <a:pt x="1263" y="7049"/>
                    <a:pt x="1378" y="6689"/>
                    <a:pt x="1460" y="6443"/>
                  </a:cubicBezTo>
                  <a:cubicBezTo>
                    <a:pt x="2886" y="2001"/>
                    <a:pt x="7033" y="263"/>
                    <a:pt x="16261" y="263"/>
                  </a:cubicBezTo>
                  <a:close/>
                  <a:moveTo>
                    <a:pt x="16277" y="1"/>
                  </a:moveTo>
                  <a:cubicBezTo>
                    <a:pt x="6902" y="1"/>
                    <a:pt x="2673" y="1788"/>
                    <a:pt x="1197" y="6361"/>
                  </a:cubicBezTo>
                  <a:cubicBezTo>
                    <a:pt x="1115" y="6623"/>
                    <a:pt x="1017" y="6984"/>
                    <a:pt x="886" y="7475"/>
                  </a:cubicBezTo>
                  <a:cubicBezTo>
                    <a:pt x="247" y="9852"/>
                    <a:pt x="1" y="12311"/>
                    <a:pt x="181" y="14769"/>
                  </a:cubicBezTo>
                  <a:cubicBezTo>
                    <a:pt x="312" y="16507"/>
                    <a:pt x="919" y="18179"/>
                    <a:pt x="1558" y="18589"/>
                  </a:cubicBezTo>
                  <a:cubicBezTo>
                    <a:pt x="1655" y="18664"/>
                    <a:pt x="1773" y="18704"/>
                    <a:pt x="1894" y="18704"/>
                  </a:cubicBezTo>
                  <a:cubicBezTo>
                    <a:pt x="1957" y="18704"/>
                    <a:pt x="2021" y="18693"/>
                    <a:pt x="2083" y="18671"/>
                  </a:cubicBezTo>
                  <a:cubicBezTo>
                    <a:pt x="3591" y="18097"/>
                    <a:pt x="5082" y="12540"/>
                    <a:pt x="5312" y="11622"/>
                  </a:cubicBezTo>
                  <a:lnTo>
                    <a:pt x="6393" y="11786"/>
                  </a:lnTo>
                  <a:cubicBezTo>
                    <a:pt x="9196" y="12212"/>
                    <a:pt x="13032" y="12803"/>
                    <a:pt x="16277" y="12803"/>
                  </a:cubicBezTo>
                  <a:cubicBezTo>
                    <a:pt x="17212" y="12803"/>
                    <a:pt x="18130" y="12819"/>
                    <a:pt x="19031" y="12819"/>
                  </a:cubicBezTo>
                  <a:cubicBezTo>
                    <a:pt x="19785" y="12852"/>
                    <a:pt x="20523" y="12852"/>
                    <a:pt x="21228" y="12852"/>
                  </a:cubicBezTo>
                  <a:cubicBezTo>
                    <a:pt x="21539" y="14311"/>
                    <a:pt x="22834" y="20228"/>
                    <a:pt x="24145" y="20228"/>
                  </a:cubicBezTo>
                  <a:lnTo>
                    <a:pt x="24162" y="20244"/>
                  </a:lnTo>
                  <a:cubicBezTo>
                    <a:pt x="25489" y="20179"/>
                    <a:pt x="26243" y="14097"/>
                    <a:pt x="26407" y="12606"/>
                  </a:cubicBezTo>
                  <a:cubicBezTo>
                    <a:pt x="26735" y="12557"/>
                    <a:pt x="27047" y="12507"/>
                    <a:pt x="27358" y="12442"/>
                  </a:cubicBezTo>
                  <a:cubicBezTo>
                    <a:pt x="27571" y="13884"/>
                    <a:pt x="28407" y="19343"/>
                    <a:pt x="29653" y="19457"/>
                  </a:cubicBezTo>
                  <a:cubicBezTo>
                    <a:pt x="29666" y="19458"/>
                    <a:pt x="29680" y="19459"/>
                    <a:pt x="29695" y="19459"/>
                  </a:cubicBezTo>
                  <a:cubicBezTo>
                    <a:pt x="30027" y="19459"/>
                    <a:pt x="30896" y="19059"/>
                    <a:pt x="32275" y="8262"/>
                  </a:cubicBezTo>
                  <a:cubicBezTo>
                    <a:pt x="32439" y="7607"/>
                    <a:pt x="32521" y="6918"/>
                    <a:pt x="32521" y="6230"/>
                  </a:cubicBezTo>
                  <a:cubicBezTo>
                    <a:pt x="32521" y="5230"/>
                    <a:pt x="32111" y="4263"/>
                    <a:pt x="31374" y="3574"/>
                  </a:cubicBezTo>
                  <a:cubicBezTo>
                    <a:pt x="29128" y="1296"/>
                    <a:pt x="23621" y="1"/>
                    <a:pt x="16277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822050" y="4561150"/>
              <a:ext cx="80350" cy="68300"/>
            </a:xfrm>
            <a:custGeom>
              <a:avLst/>
              <a:gdLst/>
              <a:ahLst/>
              <a:cxnLst/>
              <a:rect l="l" t="t" r="r" b="b"/>
              <a:pathLst>
                <a:path w="3214" h="2732" extrusionOk="0">
                  <a:moveTo>
                    <a:pt x="1" y="0"/>
                  </a:moveTo>
                  <a:lnTo>
                    <a:pt x="1" y="0"/>
                  </a:lnTo>
                  <a:cubicBezTo>
                    <a:pt x="333" y="1512"/>
                    <a:pt x="959" y="2731"/>
                    <a:pt x="1568" y="2731"/>
                  </a:cubicBezTo>
                  <a:cubicBezTo>
                    <a:pt x="1620" y="2731"/>
                    <a:pt x="1671" y="2723"/>
                    <a:pt x="1722" y="2705"/>
                  </a:cubicBezTo>
                  <a:cubicBezTo>
                    <a:pt x="2230" y="2508"/>
                    <a:pt x="2738" y="1770"/>
                    <a:pt x="3213" y="836"/>
                  </a:cubicBezTo>
                  <a:cubicBezTo>
                    <a:pt x="2132" y="623"/>
                    <a:pt x="1050" y="3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817550" y="4556225"/>
              <a:ext cx="90175" cy="76650"/>
            </a:xfrm>
            <a:custGeom>
              <a:avLst/>
              <a:gdLst/>
              <a:ahLst/>
              <a:cxnLst/>
              <a:rect l="l" t="t" r="r" b="b"/>
              <a:pathLst>
                <a:path w="3607" h="3066" extrusionOk="0">
                  <a:moveTo>
                    <a:pt x="382" y="412"/>
                  </a:moveTo>
                  <a:cubicBezTo>
                    <a:pt x="1298" y="690"/>
                    <a:pt x="2247" y="935"/>
                    <a:pt x="3197" y="1115"/>
                  </a:cubicBezTo>
                  <a:cubicBezTo>
                    <a:pt x="2705" y="2066"/>
                    <a:pt x="2262" y="2607"/>
                    <a:pt x="1853" y="2754"/>
                  </a:cubicBezTo>
                  <a:cubicBezTo>
                    <a:pt x="1805" y="2768"/>
                    <a:pt x="1760" y="2776"/>
                    <a:pt x="1717" y="2776"/>
                  </a:cubicBezTo>
                  <a:cubicBezTo>
                    <a:pt x="1656" y="2776"/>
                    <a:pt x="1599" y="2760"/>
                    <a:pt x="1541" y="2721"/>
                  </a:cubicBezTo>
                  <a:cubicBezTo>
                    <a:pt x="1117" y="2493"/>
                    <a:pt x="661" y="1583"/>
                    <a:pt x="382" y="412"/>
                  </a:cubicBezTo>
                  <a:close/>
                  <a:moveTo>
                    <a:pt x="0" y="1"/>
                  </a:moveTo>
                  <a:lnTo>
                    <a:pt x="50" y="230"/>
                  </a:lnTo>
                  <a:cubicBezTo>
                    <a:pt x="295" y="1328"/>
                    <a:pt x="771" y="2623"/>
                    <a:pt x="1410" y="2967"/>
                  </a:cubicBezTo>
                  <a:cubicBezTo>
                    <a:pt x="1508" y="3017"/>
                    <a:pt x="1623" y="3049"/>
                    <a:pt x="1738" y="3066"/>
                  </a:cubicBezTo>
                  <a:cubicBezTo>
                    <a:pt x="1803" y="3049"/>
                    <a:pt x="1869" y="3033"/>
                    <a:pt x="1935" y="3017"/>
                  </a:cubicBezTo>
                  <a:cubicBezTo>
                    <a:pt x="2443" y="2836"/>
                    <a:pt x="2951" y="2197"/>
                    <a:pt x="3524" y="1082"/>
                  </a:cubicBezTo>
                  <a:lnTo>
                    <a:pt x="3606" y="918"/>
                  </a:lnTo>
                  <a:lnTo>
                    <a:pt x="3426" y="886"/>
                  </a:lnTo>
                  <a:cubicBezTo>
                    <a:pt x="2344" y="689"/>
                    <a:pt x="1279" y="410"/>
                    <a:pt x="230" y="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860175" y="4609500"/>
              <a:ext cx="13125" cy="27075"/>
            </a:xfrm>
            <a:custGeom>
              <a:avLst/>
              <a:gdLst/>
              <a:ahLst/>
              <a:cxnLst/>
              <a:rect l="l" t="t" r="r" b="b"/>
              <a:pathLst>
                <a:path w="525" h="1083" extrusionOk="0">
                  <a:moveTo>
                    <a:pt x="262" y="0"/>
                  </a:moveTo>
                  <a:lnTo>
                    <a:pt x="0" y="1017"/>
                  </a:lnTo>
                  <a:lnTo>
                    <a:pt x="279" y="1082"/>
                  </a:lnTo>
                  <a:lnTo>
                    <a:pt x="525" y="6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847050" y="4607050"/>
              <a:ext cx="9850" cy="28300"/>
            </a:xfrm>
            <a:custGeom>
              <a:avLst/>
              <a:gdLst/>
              <a:ahLst/>
              <a:cxnLst/>
              <a:rect l="l" t="t" r="r" b="b"/>
              <a:pathLst>
                <a:path w="394" h="1132" extrusionOk="0">
                  <a:moveTo>
                    <a:pt x="115" y="0"/>
                  </a:moveTo>
                  <a:lnTo>
                    <a:pt x="1" y="1098"/>
                  </a:lnTo>
                  <a:lnTo>
                    <a:pt x="279" y="1131"/>
                  </a:lnTo>
                  <a:lnTo>
                    <a:pt x="394" y="3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1376500" y="4598425"/>
              <a:ext cx="78275" cy="68900"/>
            </a:xfrm>
            <a:custGeom>
              <a:avLst/>
              <a:gdLst/>
              <a:ahLst/>
              <a:cxnLst/>
              <a:rect l="l" t="t" r="r" b="b"/>
              <a:pathLst>
                <a:path w="3131" h="2756" extrusionOk="0">
                  <a:moveTo>
                    <a:pt x="3131" y="1"/>
                  </a:moveTo>
                  <a:lnTo>
                    <a:pt x="3131" y="1"/>
                  </a:lnTo>
                  <a:cubicBezTo>
                    <a:pt x="2082" y="99"/>
                    <a:pt x="1033" y="198"/>
                    <a:pt x="0" y="263"/>
                  </a:cubicBezTo>
                  <a:cubicBezTo>
                    <a:pt x="501" y="1653"/>
                    <a:pt x="1097" y="2755"/>
                    <a:pt x="1648" y="2755"/>
                  </a:cubicBezTo>
                  <a:cubicBezTo>
                    <a:pt x="1656" y="2755"/>
                    <a:pt x="1664" y="2755"/>
                    <a:pt x="1672" y="2755"/>
                  </a:cubicBezTo>
                  <a:cubicBezTo>
                    <a:pt x="2229" y="2738"/>
                    <a:pt x="2737" y="1492"/>
                    <a:pt x="3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1371575" y="4594325"/>
              <a:ext cx="87725" cy="76250"/>
            </a:xfrm>
            <a:custGeom>
              <a:avLst/>
              <a:gdLst/>
              <a:ahLst/>
              <a:cxnLst/>
              <a:rect l="l" t="t" r="r" b="b"/>
              <a:pathLst>
                <a:path w="3509" h="3050" extrusionOk="0">
                  <a:moveTo>
                    <a:pt x="3131" y="312"/>
                  </a:moveTo>
                  <a:lnTo>
                    <a:pt x="3131" y="312"/>
                  </a:lnTo>
                  <a:cubicBezTo>
                    <a:pt x="2574" y="2427"/>
                    <a:pt x="2082" y="2755"/>
                    <a:pt x="1853" y="2787"/>
                  </a:cubicBezTo>
                  <a:cubicBezTo>
                    <a:pt x="1847" y="2788"/>
                    <a:pt x="1841" y="2788"/>
                    <a:pt x="1835" y="2788"/>
                  </a:cubicBezTo>
                  <a:cubicBezTo>
                    <a:pt x="1598" y="2788"/>
                    <a:pt x="1113" y="2460"/>
                    <a:pt x="377" y="558"/>
                  </a:cubicBezTo>
                  <a:cubicBezTo>
                    <a:pt x="1361" y="476"/>
                    <a:pt x="2279" y="394"/>
                    <a:pt x="3131" y="312"/>
                  </a:cubicBezTo>
                  <a:close/>
                  <a:moveTo>
                    <a:pt x="3508" y="1"/>
                  </a:moveTo>
                  <a:lnTo>
                    <a:pt x="3311" y="17"/>
                  </a:lnTo>
                  <a:cubicBezTo>
                    <a:pt x="2328" y="116"/>
                    <a:pt x="1312" y="214"/>
                    <a:pt x="181" y="296"/>
                  </a:cubicBezTo>
                  <a:lnTo>
                    <a:pt x="0" y="312"/>
                  </a:lnTo>
                  <a:lnTo>
                    <a:pt x="66" y="476"/>
                  </a:lnTo>
                  <a:cubicBezTo>
                    <a:pt x="705" y="2214"/>
                    <a:pt x="1295" y="3050"/>
                    <a:pt x="1853" y="3050"/>
                  </a:cubicBezTo>
                  <a:lnTo>
                    <a:pt x="1869" y="3050"/>
                  </a:lnTo>
                  <a:cubicBezTo>
                    <a:pt x="2443" y="3017"/>
                    <a:pt x="2967" y="2083"/>
                    <a:pt x="3459" y="181"/>
                  </a:cubicBez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1420750" y="4645550"/>
              <a:ext cx="9025" cy="25450"/>
            </a:xfrm>
            <a:custGeom>
              <a:avLst/>
              <a:gdLst/>
              <a:ahLst/>
              <a:cxnLst/>
              <a:rect l="l" t="t" r="r" b="b"/>
              <a:pathLst>
                <a:path w="361" h="1018" extrusionOk="0">
                  <a:moveTo>
                    <a:pt x="263" y="1"/>
                  </a:moveTo>
                  <a:lnTo>
                    <a:pt x="0" y="34"/>
                  </a:lnTo>
                  <a:lnTo>
                    <a:pt x="82" y="1017"/>
                  </a:lnTo>
                  <a:lnTo>
                    <a:pt x="361" y="98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406000" y="4647200"/>
              <a:ext cx="12325" cy="26650"/>
            </a:xfrm>
            <a:custGeom>
              <a:avLst/>
              <a:gdLst/>
              <a:ahLst/>
              <a:cxnLst/>
              <a:rect l="l" t="t" r="r" b="b"/>
              <a:pathLst>
                <a:path w="493" h="1066" extrusionOk="0">
                  <a:moveTo>
                    <a:pt x="263" y="0"/>
                  </a:moveTo>
                  <a:lnTo>
                    <a:pt x="0" y="66"/>
                  </a:lnTo>
                  <a:lnTo>
                    <a:pt x="213" y="1066"/>
                  </a:lnTo>
                  <a:lnTo>
                    <a:pt x="492" y="100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524425" y="4580400"/>
              <a:ext cx="58200" cy="62750"/>
            </a:xfrm>
            <a:custGeom>
              <a:avLst/>
              <a:gdLst/>
              <a:ahLst/>
              <a:cxnLst/>
              <a:rect l="l" t="t" r="r" b="b"/>
              <a:pathLst>
                <a:path w="2328" h="2510" extrusionOk="0">
                  <a:moveTo>
                    <a:pt x="2328" y="1"/>
                  </a:moveTo>
                  <a:lnTo>
                    <a:pt x="2033" y="50"/>
                  </a:lnTo>
                  <a:cubicBezTo>
                    <a:pt x="1361" y="148"/>
                    <a:pt x="689" y="246"/>
                    <a:pt x="0" y="345"/>
                  </a:cubicBezTo>
                  <a:cubicBezTo>
                    <a:pt x="345" y="1525"/>
                    <a:pt x="771" y="2476"/>
                    <a:pt x="1230" y="2508"/>
                  </a:cubicBezTo>
                  <a:cubicBezTo>
                    <a:pt x="1235" y="2509"/>
                    <a:pt x="1241" y="2509"/>
                    <a:pt x="1246" y="2509"/>
                  </a:cubicBezTo>
                  <a:cubicBezTo>
                    <a:pt x="1602" y="2509"/>
                    <a:pt x="1973" y="1470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519925" y="4576300"/>
              <a:ext cx="67225" cy="70100"/>
            </a:xfrm>
            <a:custGeom>
              <a:avLst/>
              <a:gdLst/>
              <a:ahLst/>
              <a:cxnLst/>
              <a:rect l="l" t="t" r="r" b="b"/>
              <a:pathLst>
                <a:path w="2689" h="2804" extrusionOk="0">
                  <a:moveTo>
                    <a:pt x="2328" y="329"/>
                  </a:moveTo>
                  <a:cubicBezTo>
                    <a:pt x="1787" y="2509"/>
                    <a:pt x="1459" y="2541"/>
                    <a:pt x="1426" y="2541"/>
                  </a:cubicBezTo>
                  <a:cubicBezTo>
                    <a:pt x="1229" y="2525"/>
                    <a:pt x="852" y="2263"/>
                    <a:pt x="361" y="624"/>
                  </a:cubicBezTo>
                  <a:cubicBezTo>
                    <a:pt x="984" y="525"/>
                    <a:pt x="1606" y="443"/>
                    <a:pt x="2246" y="345"/>
                  </a:cubicBezTo>
                  <a:lnTo>
                    <a:pt x="2328" y="329"/>
                  </a:lnTo>
                  <a:close/>
                  <a:moveTo>
                    <a:pt x="2688" y="1"/>
                  </a:moveTo>
                  <a:lnTo>
                    <a:pt x="2197" y="83"/>
                  </a:lnTo>
                  <a:cubicBezTo>
                    <a:pt x="1524" y="181"/>
                    <a:pt x="836" y="279"/>
                    <a:pt x="164" y="361"/>
                  </a:cubicBezTo>
                  <a:lnTo>
                    <a:pt x="0" y="394"/>
                  </a:lnTo>
                  <a:lnTo>
                    <a:pt x="49" y="542"/>
                  </a:lnTo>
                  <a:cubicBezTo>
                    <a:pt x="492" y="2050"/>
                    <a:pt x="918" y="2771"/>
                    <a:pt x="1410" y="2804"/>
                  </a:cubicBezTo>
                  <a:lnTo>
                    <a:pt x="1426" y="2804"/>
                  </a:lnTo>
                  <a:cubicBezTo>
                    <a:pt x="1738" y="2804"/>
                    <a:pt x="2098" y="2459"/>
                    <a:pt x="2639" y="197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560075" y="4622200"/>
              <a:ext cx="8625" cy="23800"/>
            </a:xfrm>
            <a:custGeom>
              <a:avLst/>
              <a:gdLst/>
              <a:ahLst/>
              <a:cxnLst/>
              <a:rect l="l" t="t" r="r" b="b"/>
              <a:pathLst>
                <a:path w="345" h="952" extrusionOk="0">
                  <a:moveTo>
                    <a:pt x="263" y="1"/>
                  </a:moveTo>
                  <a:lnTo>
                    <a:pt x="0" y="33"/>
                  </a:lnTo>
                  <a:lnTo>
                    <a:pt x="66" y="951"/>
                  </a:lnTo>
                  <a:lnTo>
                    <a:pt x="345" y="918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546950" y="4623850"/>
              <a:ext cx="11500" cy="25000"/>
            </a:xfrm>
            <a:custGeom>
              <a:avLst/>
              <a:gdLst/>
              <a:ahLst/>
              <a:cxnLst/>
              <a:rect l="l" t="t" r="r" b="b"/>
              <a:pathLst>
                <a:path w="460" h="1000" extrusionOk="0">
                  <a:moveTo>
                    <a:pt x="263" y="0"/>
                  </a:moveTo>
                  <a:lnTo>
                    <a:pt x="1" y="49"/>
                  </a:lnTo>
                  <a:lnTo>
                    <a:pt x="198" y="1000"/>
                  </a:lnTo>
                  <a:lnTo>
                    <a:pt x="460" y="93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72475" y="3596575"/>
              <a:ext cx="214325" cy="660550"/>
            </a:xfrm>
            <a:custGeom>
              <a:avLst/>
              <a:gdLst/>
              <a:ahLst/>
              <a:cxnLst/>
              <a:rect l="l" t="t" r="r" b="b"/>
              <a:pathLst>
                <a:path w="8573" h="26422" extrusionOk="0">
                  <a:moveTo>
                    <a:pt x="2982" y="1"/>
                  </a:moveTo>
                  <a:cubicBezTo>
                    <a:pt x="2890" y="1"/>
                    <a:pt x="2791" y="47"/>
                    <a:pt x="2688" y="162"/>
                  </a:cubicBezTo>
                  <a:cubicBezTo>
                    <a:pt x="2262" y="654"/>
                    <a:pt x="2049" y="1309"/>
                    <a:pt x="1787" y="1883"/>
                  </a:cubicBezTo>
                  <a:cubicBezTo>
                    <a:pt x="787" y="4063"/>
                    <a:pt x="230" y="6407"/>
                    <a:pt x="131" y="8784"/>
                  </a:cubicBezTo>
                  <a:cubicBezTo>
                    <a:pt x="0" y="11734"/>
                    <a:pt x="508" y="14685"/>
                    <a:pt x="1394" y="17488"/>
                  </a:cubicBezTo>
                  <a:cubicBezTo>
                    <a:pt x="2115" y="19717"/>
                    <a:pt x="3049" y="21881"/>
                    <a:pt x="4180" y="23929"/>
                  </a:cubicBezTo>
                  <a:cubicBezTo>
                    <a:pt x="4524" y="24536"/>
                    <a:pt x="4901" y="25159"/>
                    <a:pt x="5278" y="25765"/>
                  </a:cubicBezTo>
                  <a:cubicBezTo>
                    <a:pt x="5311" y="25798"/>
                    <a:pt x="5663" y="26421"/>
                    <a:pt x="5719" y="26421"/>
                  </a:cubicBezTo>
                  <a:cubicBezTo>
                    <a:pt x="5720" y="26421"/>
                    <a:pt x="5720" y="26421"/>
                    <a:pt x="5721" y="26421"/>
                  </a:cubicBezTo>
                  <a:lnTo>
                    <a:pt x="8573" y="25306"/>
                  </a:lnTo>
                  <a:cubicBezTo>
                    <a:pt x="8573" y="25306"/>
                    <a:pt x="4869" y="19127"/>
                    <a:pt x="3754" y="15209"/>
                  </a:cubicBezTo>
                  <a:cubicBezTo>
                    <a:pt x="3016" y="12636"/>
                    <a:pt x="2475" y="9784"/>
                    <a:pt x="2902" y="7112"/>
                  </a:cubicBezTo>
                  <a:cubicBezTo>
                    <a:pt x="3131" y="5620"/>
                    <a:pt x="3606" y="4145"/>
                    <a:pt x="3639" y="2621"/>
                  </a:cubicBezTo>
                  <a:cubicBezTo>
                    <a:pt x="3672" y="1998"/>
                    <a:pt x="3639" y="1375"/>
                    <a:pt x="3541" y="752"/>
                  </a:cubicBezTo>
                  <a:cubicBezTo>
                    <a:pt x="3491" y="466"/>
                    <a:pt x="3271" y="1"/>
                    <a:pt x="2982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69200" y="3593300"/>
              <a:ext cx="222525" cy="667100"/>
            </a:xfrm>
            <a:custGeom>
              <a:avLst/>
              <a:gdLst/>
              <a:ahLst/>
              <a:cxnLst/>
              <a:rect l="l" t="t" r="r" b="b"/>
              <a:pathLst>
                <a:path w="8901" h="26684" extrusionOk="0">
                  <a:moveTo>
                    <a:pt x="3131" y="277"/>
                  </a:moveTo>
                  <a:cubicBezTo>
                    <a:pt x="3131" y="277"/>
                    <a:pt x="3147" y="277"/>
                    <a:pt x="3147" y="293"/>
                  </a:cubicBezTo>
                  <a:cubicBezTo>
                    <a:pt x="3311" y="342"/>
                    <a:pt x="3492" y="654"/>
                    <a:pt x="3541" y="916"/>
                  </a:cubicBezTo>
                  <a:cubicBezTo>
                    <a:pt x="3623" y="1539"/>
                    <a:pt x="3655" y="2145"/>
                    <a:pt x="3623" y="2768"/>
                  </a:cubicBezTo>
                  <a:cubicBezTo>
                    <a:pt x="3573" y="3735"/>
                    <a:pt x="3426" y="4719"/>
                    <a:pt x="3196" y="5669"/>
                  </a:cubicBezTo>
                  <a:cubicBezTo>
                    <a:pt x="3098" y="6178"/>
                    <a:pt x="2967" y="6702"/>
                    <a:pt x="2885" y="7227"/>
                  </a:cubicBezTo>
                  <a:cubicBezTo>
                    <a:pt x="2524" y="9521"/>
                    <a:pt x="2803" y="12111"/>
                    <a:pt x="3737" y="15389"/>
                  </a:cubicBezTo>
                  <a:cubicBezTo>
                    <a:pt x="4754" y="18946"/>
                    <a:pt x="7934" y="24437"/>
                    <a:pt x="8491" y="25372"/>
                  </a:cubicBezTo>
                  <a:lnTo>
                    <a:pt x="5868" y="26404"/>
                  </a:lnTo>
                  <a:cubicBezTo>
                    <a:pt x="5819" y="26339"/>
                    <a:pt x="5737" y="26191"/>
                    <a:pt x="5557" y="25896"/>
                  </a:cubicBezTo>
                  <a:lnTo>
                    <a:pt x="5524" y="25831"/>
                  </a:lnTo>
                  <a:cubicBezTo>
                    <a:pt x="5147" y="25257"/>
                    <a:pt x="4786" y="24651"/>
                    <a:pt x="4426" y="23995"/>
                  </a:cubicBezTo>
                  <a:cubicBezTo>
                    <a:pt x="3295" y="21946"/>
                    <a:pt x="2361" y="19799"/>
                    <a:pt x="1639" y="17586"/>
                  </a:cubicBezTo>
                  <a:cubicBezTo>
                    <a:pt x="689" y="14553"/>
                    <a:pt x="262" y="11652"/>
                    <a:pt x="377" y="8931"/>
                  </a:cubicBezTo>
                  <a:cubicBezTo>
                    <a:pt x="492" y="6555"/>
                    <a:pt x="1049" y="4227"/>
                    <a:pt x="2033" y="2080"/>
                  </a:cubicBezTo>
                  <a:cubicBezTo>
                    <a:pt x="2098" y="1949"/>
                    <a:pt x="2147" y="1817"/>
                    <a:pt x="2213" y="1670"/>
                  </a:cubicBezTo>
                  <a:cubicBezTo>
                    <a:pt x="2377" y="1211"/>
                    <a:pt x="2623" y="785"/>
                    <a:pt x="2918" y="391"/>
                  </a:cubicBezTo>
                  <a:cubicBezTo>
                    <a:pt x="3016" y="293"/>
                    <a:pt x="3082" y="277"/>
                    <a:pt x="3115" y="277"/>
                  </a:cubicBezTo>
                  <a:close/>
                  <a:moveTo>
                    <a:pt x="3115" y="0"/>
                  </a:moveTo>
                  <a:cubicBezTo>
                    <a:pt x="2959" y="0"/>
                    <a:pt x="2814" y="79"/>
                    <a:pt x="2721" y="211"/>
                  </a:cubicBezTo>
                  <a:cubicBezTo>
                    <a:pt x="2393" y="621"/>
                    <a:pt x="2147" y="1080"/>
                    <a:pt x="1967" y="1572"/>
                  </a:cubicBezTo>
                  <a:cubicBezTo>
                    <a:pt x="1918" y="1703"/>
                    <a:pt x="1852" y="1850"/>
                    <a:pt x="1803" y="1981"/>
                  </a:cubicBezTo>
                  <a:cubicBezTo>
                    <a:pt x="787" y="4161"/>
                    <a:pt x="230" y="6522"/>
                    <a:pt x="115" y="8915"/>
                  </a:cubicBezTo>
                  <a:cubicBezTo>
                    <a:pt x="0" y="11669"/>
                    <a:pt x="426" y="14619"/>
                    <a:pt x="1393" y="17668"/>
                  </a:cubicBezTo>
                  <a:cubicBezTo>
                    <a:pt x="2115" y="19913"/>
                    <a:pt x="3049" y="22077"/>
                    <a:pt x="4196" y="24126"/>
                  </a:cubicBezTo>
                  <a:cubicBezTo>
                    <a:pt x="4557" y="24782"/>
                    <a:pt x="4934" y="25388"/>
                    <a:pt x="5295" y="25978"/>
                  </a:cubicBezTo>
                  <a:lnTo>
                    <a:pt x="5327" y="26027"/>
                  </a:lnTo>
                  <a:cubicBezTo>
                    <a:pt x="5655" y="26585"/>
                    <a:pt x="5737" y="26683"/>
                    <a:pt x="5835" y="26683"/>
                  </a:cubicBezTo>
                  <a:cubicBezTo>
                    <a:pt x="5852" y="26683"/>
                    <a:pt x="5868" y="26683"/>
                    <a:pt x="5885" y="26667"/>
                  </a:cubicBezTo>
                  <a:cubicBezTo>
                    <a:pt x="5983" y="26634"/>
                    <a:pt x="6442" y="26454"/>
                    <a:pt x="8753" y="25552"/>
                  </a:cubicBezTo>
                  <a:lnTo>
                    <a:pt x="8901" y="25503"/>
                  </a:lnTo>
                  <a:lnTo>
                    <a:pt x="8819" y="25355"/>
                  </a:lnTo>
                  <a:cubicBezTo>
                    <a:pt x="8770" y="25290"/>
                    <a:pt x="5098" y="19143"/>
                    <a:pt x="4000" y="15307"/>
                  </a:cubicBezTo>
                  <a:cubicBezTo>
                    <a:pt x="3082" y="12062"/>
                    <a:pt x="2819" y="9505"/>
                    <a:pt x="3164" y="7259"/>
                  </a:cubicBezTo>
                  <a:cubicBezTo>
                    <a:pt x="3246" y="6735"/>
                    <a:pt x="3360" y="6210"/>
                    <a:pt x="3475" y="5702"/>
                  </a:cubicBezTo>
                  <a:cubicBezTo>
                    <a:pt x="3705" y="4735"/>
                    <a:pt x="3852" y="3752"/>
                    <a:pt x="3918" y="2768"/>
                  </a:cubicBezTo>
                  <a:cubicBezTo>
                    <a:pt x="3934" y="2129"/>
                    <a:pt x="3901" y="1490"/>
                    <a:pt x="3819" y="867"/>
                  </a:cubicBezTo>
                  <a:cubicBezTo>
                    <a:pt x="3770" y="588"/>
                    <a:pt x="3557" y="113"/>
                    <a:pt x="3229" y="14"/>
                  </a:cubicBezTo>
                  <a:cubicBezTo>
                    <a:pt x="3191" y="5"/>
                    <a:pt x="3153" y="0"/>
                    <a:pt x="3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833925" y="1289625"/>
              <a:ext cx="634800" cy="859575"/>
            </a:xfrm>
            <a:custGeom>
              <a:avLst/>
              <a:gdLst/>
              <a:ahLst/>
              <a:cxnLst/>
              <a:rect l="l" t="t" r="r" b="b"/>
              <a:pathLst>
                <a:path w="25392" h="34383" extrusionOk="0">
                  <a:moveTo>
                    <a:pt x="16542" y="0"/>
                  </a:moveTo>
                  <a:cubicBezTo>
                    <a:pt x="13328" y="0"/>
                    <a:pt x="10365" y="2028"/>
                    <a:pt x="9016" y="5091"/>
                  </a:cubicBezTo>
                  <a:cubicBezTo>
                    <a:pt x="8033" y="7304"/>
                    <a:pt x="7443" y="10418"/>
                    <a:pt x="8393" y="14434"/>
                  </a:cubicBezTo>
                  <a:cubicBezTo>
                    <a:pt x="8393" y="14434"/>
                    <a:pt x="11098" y="20876"/>
                    <a:pt x="6935" y="24269"/>
                  </a:cubicBezTo>
                  <a:cubicBezTo>
                    <a:pt x="2771" y="27662"/>
                    <a:pt x="1" y="31055"/>
                    <a:pt x="149" y="34382"/>
                  </a:cubicBezTo>
                  <a:cubicBezTo>
                    <a:pt x="149" y="34382"/>
                    <a:pt x="2750" y="30165"/>
                    <a:pt x="5688" y="30165"/>
                  </a:cubicBezTo>
                  <a:cubicBezTo>
                    <a:pt x="5964" y="30165"/>
                    <a:pt x="6244" y="30203"/>
                    <a:pt x="6525" y="30284"/>
                  </a:cubicBezTo>
                  <a:cubicBezTo>
                    <a:pt x="7581" y="30598"/>
                    <a:pt x="8949" y="31018"/>
                    <a:pt x="10403" y="31018"/>
                  </a:cubicBezTo>
                  <a:cubicBezTo>
                    <a:pt x="13435" y="31018"/>
                    <a:pt x="16838" y="29189"/>
                    <a:pt x="18556" y="20745"/>
                  </a:cubicBezTo>
                  <a:lnTo>
                    <a:pt x="25391" y="10975"/>
                  </a:lnTo>
                  <a:cubicBezTo>
                    <a:pt x="25391" y="10975"/>
                    <a:pt x="24916" y="1632"/>
                    <a:pt x="18163" y="174"/>
                  </a:cubicBezTo>
                  <a:cubicBezTo>
                    <a:pt x="17620" y="57"/>
                    <a:pt x="17078" y="0"/>
                    <a:pt x="16542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831075" y="1286000"/>
              <a:ext cx="640925" cy="874675"/>
            </a:xfrm>
            <a:custGeom>
              <a:avLst/>
              <a:gdLst/>
              <a:ahLst/>
              <a:cxnLst/>
              <a:rect l="l" t="t" r="r" b="b"/>
              <a:pathLst>
                <a:path w="25637" h="34987" extrusionOk="0">
                  <a:moveTo>
                    <a:pt x="16670" y="269"/>
                  </a:moveTo>
                  <a:cubicBezTo>
                    <a:pt x="17211" y="269"/>
                    <a:pt x="17736" y="319"/>
                    <a:pt x="18260" y="433"/>
                  </a:cubicBezTo>
                  <a:cubicBezTo>
                    <a:pt x="24604" y="1794"/>
                    <a:pt x="25325" y="10366"/>
                    <a:pt x="25374" y="11071"/>
                  </a:cubicBezTo>
                  <a:lnTo>
                    <a:pt x="18555" y="20808"/>
                  </a:lnTo>
                  <a:lnTo>
                    <a:pt x="18539" y="20857"/>
                  </a:lnTo>
                  <a:cubicBezTo>
                    <a:pt x="17555" y="25692"/>
                    <a:pt x="15900" y="28839"/>
                    <a:pt x="13621" y="30200"/>
                  </a:cubicBezTo>
                  <a:cubicBezTo>
                    <a:pt x="12602" y="30817"/>
                    <a:pt x="11537" y="31029"/>
                    <a:pt x="10512" y="31029"/>
                  </a:cubicBezTo>
                  <a:cubicBezTo>
                    <a:pt x="9113" y="31029"/>
                    <a:pt x="7791" y="30634"/>
                    <a:pt x="6770" y="30331"/>
                  </a:cubicBezTo>
                  <a:lnTo>
                    <a:pt x="6672" y="30298"/>
                  </a:lnTo>
                  <a:cubicBezTo>
                    <a:pt x="6370" y="30209"/>
                    <a:pt x="6071" y="30168"/>
                    <a:pt x="5777" y="30168"/>
                  </a:cubicBezTo>
                  <a:cubicBezTo>
                    <a:pt x="3309" y="30168"/>
                    <a:pt x="1126" y="33014"/>
                    <a:pt x="394" y="34068"/>
                  </a:cubicBezTo>
                  <a:cubicBezTo>
                    <a:pt x="492" y="31265"/>
                    <a:pt x="2705" y="28135"/>
                    <a:pt x="7130" y="24512"/>
                  </a:cubicBezTo>
                  <a:cubicBezTo>
                    <a:pt x="11327" y="21086"/>
                    <a:pt x="8655" y="14563"/>
                    <a:pt x="8638" y="14530"/>
                  </a:cubicBezTo>
                  <a:cubicBezTo>
                    <a:pt x="7835" y="11120"/>
                    <a:pt x="8048" y="7990"/>
                    <a:pt x="9245" y="5269"/>
                  </a:cubicBezTo>
                  <a:cubicBezTo>
                    <a:pt x="10605" y="2187"/>
                    <a:pt x="13572" y="269"/>
                    <a:pt x="16670" y="269"/>
                  </a:cubicBezTo>
                  <a:close/>
                  <a:moveTo>
                    <a:pt x="16691" y="1"/>
                  </a:moveTo>
                  <a:cubicBezTo>
                    <a:pt x="13470" y="1"/>
                    <a:pt x="10404" y="1994"/>
                    <a:pt x="8999" y="5154"/>
                  </a:cubicBezTo>
                  <a:cubicBezTo>
                    <a:pt x="7770" y="7941"/>
                    <a:pt x="7573" y="11120"/>
                    <a:pt x="8376" y="14612"/>
                  </a:cubicBezTo>
                  <a:cubicBezTo>
                    <a:pt x="8393" y="14677"/>
                    <a:pt x="10999" y="21004"/>
                    <a:pt x="6967" y="24299"/>
                  </a:cubicBezTo>
                  <a:cubicBezTo>
                    <a:pt x="2229" y="28167"/>
                    <a:pt x="0" y="31511"/>
                    <a:pt x="115" y="34544"/>
                  </a:cubicBezTo>
                  <a:lnTo>
                    <a:pt x="131" y="34986"/>
                  </a:lnTo>
                  <a:lnTo>
                    <a:pt x="377" y="34609"/>
                  </a:lnTo>
                  <a:cubicBezTo>
                    <a:pt x="392" y="34564"/>
                    <a:pt x="2964" y="30459"/>
                    <a:pt x="5782" y="30459"/>
                  </a:cubicBezTo>
                  <a:cubicBezTo>
                    <a:pt x="6050" y="30459"/>
                    <a:pt x="6319" y="30496"/>
                    <a:pt x="6590" y="30577"/>
                  </a:cubicBezTo>
                  <a:lnTo>
                    <a:pt x="6688" y="30593"/>
                  </a:lnTo>
                  <a:cubicBezTo>
                    <a:pt x="7724" y="30904"/>
                    <a:pt x="9075" y="31307"/>
                    <a:pt x="10513" y="31307"/>
                  </a:cubicBezTo>
                  <a:cubicBezTo>
                    <a:pt x="11576" y="31307"/>
                    <a:pt x="12686" y="31087"/>
                    <a:pt x="13753" y="30446"/>
                  </a:cubicBezTo>
                  <a:cubicBezTo>
                    <a:pt x="16097" y="29036"/>
                    <a:pt x="17785" y="25840"/>
                    <a:pt x="18785" y="20955"/>
                  </a:cubicBezTo>
                  <a:lnTo>
                    <a:pt x="25604" y="11202"/>
                  </a:lnTo>
                  <a:lnTo>
                    <a:pt x="25636" y="11153"/>
                  </a:lnTo>
                  <a:lnTo>
                    <a:pt x="25636" y="11104"/>
                  </a:lnTo>
                  <a:cubicBezTo>
                    <a:pt x="25636" y="11022"/>
                    <a:pt x="25095" y="1646"/>
                    <a:pt x="18309" y="171"/>
                  </a:cubicBezTo>
                  <a:cubicBezTo>
                    <a:pt x="17770" y="56"/>
                    <a:pt x="17228" y="1"/>
                    <a:pt x="16691" y="1"/>
                  </a:cubicBezTo>
                  <a:close/>
                </a:path>
              </a:pathLst>
            </a:custGeom>
            <a:solidFill>
              <a:srgbClr val="E85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1340025" y="1527900"/>
              <a:ext cx="139750" cy="65525"/>
            </a:xfrm>
            <a:custGeom>
              <a:avLst/>
              <a:gdLst/>
              <a:ahLst/>
              <a:cxnLst/>
              <a:rect l="l" t="t" r="r" b="b"/>
              <a:pathLst>
                <a:path w="5590" h="2621" extrusionOk="0">
                  <a:moveTo>
                    <a:pt x="3276" y="1"/>
                  </a:moveTo>
                  <a:cubicBezTo>
                    <a:pt x="3076" y="1"/>
                    <a:pt x="2868" y="12"/>
                    <a:pt x="2656" y="35"/>
                  </a:cubicBezTo>
                  <a:cubicBezTo>
                    <a:pt x="1164" y="199"/>
                    <a:pt x="0" y="887"/>
                    <a:pt x="82" y="1592"/>
                  </a:cubicBezTo>
                  <a:cubicBezTo>
                    <a:pt x="139" y="2205"/>
                    <a:pt x="1115" y="2620"/>
                    <a:pt x="2361" y="2620"/>
                  </a:cubicBezTo>
                  <a:cubicBezTo>
                    <a:pt x="2547" y="2620"/>
                    <a:pt x="2739" y="2611"/>
                    <a:pt x="2934" y="2592"/>
                  </a:cubicBezTo>
                  <a:cubicBezTo>
                    <a:pt x="4426" y="2428"/>
                    <a:pt x="5590" y="1723"/>
                    <a:pt x="5508" y="1018"/>
                  </a:cubicBezTo>
                  <a:cubicBezTo>
                    <a:pt x="5451" y="413"/>
                    <a:pt x="4500" y="1"/>
                    <a:pt x="3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337550" y="1524550"/>
              <a:ext cx="145925" cy="72250"/>
            </a:xfrm>
            <a:custGeom>
              <a:avLst/>
              <a:gdLst/>
              <a:ahLst/>
              <a:cxnLst/>
              <a:rect l="l" t="t" r="r" b="b"/>
              <a:pathLst>
                <a:path w="5837" h="2890" extrusionOk="0">
                  <a:moveTo>
                    <a:pt x="3361" y="267"/>
                  </a:moveTo>
                  <a:cubicBezTo>
                    <a:pt x="4509" y="267"/>
                    <a:pt x="5426" y="644"/>
                    <a:pt x="5476" y="1169"/>
                  </a:cubicBezTo>
                  <a:cubicBezTo>
                    <a:pt x="5541" y="1792"/>
                    <a:pt x="4410" y="2431"/>
                    <a:pt x="3017" y="2578"/>
                  </a:cubicBezTo>
                  <a:cubicBezTo>
                    <a:pt x="2818" y="2599"/>
                    <a:pt x="2623" y="2609"/>
                    <a:pt x="2433" y="2609"/>
                  </a:cubicBezTo>
                  <a:cubicBezTo>
                    <a:pt x="1293" y="2609"/>
                    <a:pt x="369" y="2246"/>
                    <a:pt x="312" y="1726"/>
                  </a:cubicBezTo>
                  <a:cubicBezTo>
                    <a:pt x="280" y="1431"/>
                    <a:pt x="509" y="1119"/>
                    <a:pt x="952" y="857"/>
                  </a:cubicBezTo>
                  <a:cubicBezTo>
                    <a:pt x="1509" y="546"/>
                    <a:pt x="2132" y="349"/>
                    <a:pt x="2771" y="300"/>
                  </a:cubicBezTo>
                  <a:cubicBezTo>
                    <a:pt x="2968" y="284"/>
                    <a:pt x="3164" y="267"/>
                    <a:pt x="3361" y="267"/>
                  </a:cubicBezTo>
                  <a:close/>
                  <a:moveTo>
                    <a:pt x="3392" y="0"/>
                  </a:moveTo>
                  <a:cubicBezTo>
                    <a:pt x="3181" y="0"/>
                    <a:pt x="2963" y="12"/>
                    <a:pt x="2738" y="38"/>
                  </a:cubicBezTo>
                  <a:cubicBezTo>
                    <a:pt x="2066" y="87"/>
                    <a:pt x="1394" y="300"/>
                    <a:pt x="804" y="628"/>
                  </a:cubicBezTo>
                  <a:cubicBezTo>
                    <a:pt x="263" y="956"/>
                    <a:pt x="1" y="1349"/>
                    <a:pt x="34" y="1742"/>
                  </a:cubicBezTo>
                  <a:cubicBezTo>
                    <a:pt x="116" y="2431"/>
                    <a:pt x="1116" y="2890"/>
                    <a:pt x="2410" y="2890"/>
                  </a:cubicBezTo>
                  <a:cubicBezTo>
                    <a:pt x="2624" y="2890"/>
                    <a:pt x="2837" y="2873"/>
                    <a:pt x="3033" y="2857"/>
                  </a:cubicBezTo>
                  <a:cubicBezTo>
                    <a:pt x="4640" y="2677"/>
                    <a:pt x="5836" y="1923"/>
                    <a:pt x="5754" y="1136"/>
                  </a:cubicBezTo>
                  <a:cubicBezTo>
                    <a:pt x="5684" y="459"/>
                    <a:pt x="4691" y="0"/>
                    <a:pt x="3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668800" y="1952875"/>
              <a:ext cx="1503525" cy="2411200"/>
            </a:xfrm>
            <a:custGeom>
              <a:avLst/>
              <a:gdLst/>
              <a:ahLst/>
              <a:cxnLst/>
              <a:rect l="l" t="t" r="r" b="b"/>
              <a:pathLst>
                <a:path w="60141" h="96448" extrusionOk="0">
                  <a:moveTo>
                    <a:pt x="41208" y="14261"/>
                  </a:moveTo>
                  <a:lnTo>
                    <a:pt x="47994" y="23735"/>
                  </a:lnTo>
                  <a:lnTo>
                    <a:pt x="43306" y="30193"/>
                  </a:lnTo>
                  <a:cubicBezTo>
                    <a:pt x="43306" y="30193"/>
                    <a:pt x="43125" y="30162"/>
                    <a:pt x="42836" y="30162"/>
                  </a:cubicBezTo>
                  <a:cubicBezTo>
                    <a:pt x="42210" y="30162"/>
                    <a:pt x="41077" y="30308"/>
                    <a:pt x="40159" y="31226"/>
                  </a:cubicBezTo>
                  <a:lnTo>
                    <a:pt x="40159" y="22227"/>
                  </a:lnTo>
                  <a:cubicBezTo>
                    <a:pt x="40159" y="22227"/>
                    <a:pt x="40161" y="22227"/>
                    <a:pt x="40164" y="22227"/>
                  </a:cubicBezTo>
                  <a:cubicBezTo>
                    <a:pt x="40337" y="22227"/>
                    <a:pt x="44630" y="22149"/>
                    <a:pt x="41208" y="14261"/>
                  </a:cubicBezTo>
                  <a:close/>
                  <a:moveTo>
                    <a:pt x="40159" y="31980"/>
                  </a:moveTo>
                  <a:lnTo>
                    <a:pt x="41347" y="38559"/>
                  </a:lnTo>
                  <a:lnTo>
                    <a:pt x="40159" y="32570"/>
                  </a:lnTo>
                  <a:lnTo>
                    <a:pt x="40159" y="31980"/>
                  </a:lnTo>
                  <a:close/>
                  <a:moveTo>
                    <a:pt x="27226" y="1"/>
                  </a:moveTo>
                  <a:lnTo>
                    <a:pt x="27226" y="4738"/>
                  </a:lnTo>
                  <a:cubicBezTo>
                    <a:pt x="27226" y="4738"/>
                    <a:pt x="26554" y="4508"/>
                    <a:pt x="25355" y="4508"/>
                  </a:cubicBezTo>
                  <a:cubicBezTo>
                    <a:pt x="24134" y="4508"/>
                    <a:pt x="22368" y="4746"/>
                    <a:pt x="20211" y="5705"/>
                  </a:cubicBezTo>
                  <a:cubicBezTo>
                    <a:pt x="19408" y="6066"/>
                    <a:pt x="18359" y="6754"/>
                    <a:pt x="17260" y="7606"/>
                  </a:cubicBezTo>
                  <a:cubicBezTo>
                    <a:pt x="14671" y="9590"/>
                    <a:pt x="12327" y="11884"/>
                    <a:pt x="10294" y="14441"/>
                  </a:cubicBezTo>
                  <a:cubicBezTo>
                    <a:pt x="5606" y="20260"/>
                    <a:pt x="0" y="26997"/>
                    <a:pt x="279" y="31423"/>
                  </a:cubicBezTo>
                  <a:cubicBezTo>
                    <a:pt x="375" y="32943"/>
                    <a:pt x="1656" y="33884"/>
                    <a:pt x="2974" y="33884"/>
                  </a:cubicBezTo>
                  <a:cubicBezTo>
                    <a:pt x="3688" y="33884"/>
                    <a:pt x="4414" y="33607"/>
                    <a:pt x="4967" y="32996"/>
                  </a:cubicBezTo>
                  <a:lnTo>
                    <a:pt x="19670" y="16687"/>
                  </a:lnTo>
                  <a:lnTo>
                    <a:pt x="19670" y="16687"/>
                  </a:lnTo>
                  <a:cubicBezTo>
                    <a:pt x="19670" y="16687"/>
                    <a:pt x="18293" y="20752"/>
                    <a:pt x="21473" y="22686"/>
                  </a:cubicBezTo>
                  <a:lnTo>
                    <a:pt x="20834" y="32619"/>
                  </a:lnTo>
                  <a:cubicBezTo>
                    <a:pt x="20834" y="32619"/>
                    <a:pt x="11753" y="53125"/>
                    <a:pt x="11671" y="95365"/>
                  </a:cubicBezTo>
                  <a:lnTo>
                    <a:pt x="21227" y="95365"/>
                  </a:lnTo>
                  <a:lnTo>
                    <a:pt x="29144" y="46732"/>
                  </a:lnTo>
                  <a:lnTo>
                    <a:pt x="30308" y="46732"/>
                  </a:lnTo>
                  <a:lnTo>
                    <a:pt x="41749" y="96447"/>
                  </a:lnTo>
                  <a:cubicBezTo>
                    <a:pt x="42224" y="96283"/>
                    <a:pt x="42700" y="96119"/>
                    <a:pt x="43175" y="95955"/>
                  </a:cubicBezTo>
                  <a:cubicBezTo>
                    <a:pt x="45650" y="95070"/>
                    <a:pt x="48158" y="94234"/>
                    <a:pt x="50617" y="93316"/>
                  </a:cubicBezTo>
                  <a:cubicBezTo>
                    <a:pt x="51108" y="93136"/>
                    <a:pt x="51600" y="92939"/>
                    <a:pt x="52092" y="92743"/>
                  </a:cubicBezTo>
                  <a:lnTo>
                    <a:pt x="41410" y="38879"/>
                  </a:lnTo>
                  <a:lnTo>
                    <a:pt x="41410" y="38879"/>
                  </a:lnTo>
                  <a:cubicBezTo>
                    <a:pt x="41597" y="38827"/>
                    <a:pt x="46516" y="37413"/>
                    <a:pt x="45503" y="34390"/>
                  </a:cubicBezTo>
                  <a:cubicBezTo>
                    <a:pt x="45503" y="34390"/>
                    <a:pt x="60140" y="27915"/>
                    <a:pt x="56862" y="22260"/>
                  </a:cubicBezTo>
                  <a:cubicBezTo>
                    <a:pt x="52423" y="14611"/>
                    <a:pt x="46271" y="4299"/>
                    <a:pt x="35399" y="4299"/>
                  </a:cubicBezTo>
                  <a:cubicBezTo>
                    <a:pt x="34669" y="4299"/>
                    <a:pt x="33917" y="4346"/>
                    <a:pt x="33144" y="4443"/>
                  </a:cubicBezTo>
                  <a:lnTo>
                    <a:pt x="32996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665525" y="1949200"/>
              <a:ext cx="1444100" cy="2418950"/>
            </a:xfrm>
            <a:custGeom>
              <a:avLst/>
              <a:gdLst/>
              <a:ahLst/>
              <a:cxnLst/>
              <a:rect l="l" t="t" r="r" b="b"/>
              <a:pathLst>
                <a:path w="57764" h="96758" extrusionOk="0">
                  <a:moveTo>
                    <a:pt x="41896" y="15441"/>
                  </a:moveTo>
                  <a:lnTo>
                    <a:pt x="47961" y="23882"/>
                  </a:lnTo>
                  <a:lnTo>
                    <a:pt x="43372" y="30193"/>
                  </a:lnTo>
                  <a:cubicBezTo>
                    <a:pt x="43229" y="30177"/>
                    <a:pt x="43086" y="30170"/>
                    <a:pt x="42943" y="30170"/>
                  </a:cubicBezTo>
                  <a:cubicBezTo>
                    <a:pt x="42037" y="30170"/>
                    <a:pt x="41143" y="30481"/>
                    <a:pt x="40421" y="31062"/>
                  </a:cubicBezTo>
                  <a:lnTo>
                    <a:pt x="40421" y="22505"/>
                  </a:lnTo>
                  <a:cubicBezTo>
                    <a:pt x="41175" y="22456"/>
                    <a:pt x="41847" y="22063"/>
                    <a:pt x="42273" y="21440"/>
                  </a:cubicBezTo>
                  <a:cubicBezTo>
                    <a:pt x="43077" y="20227"/>
                    <a:pt x="42962" y="18211"/>
                    <a:pt x="41896" y="15441"/>
                  </a:cubicBezTo>
                  <a:close/>
                  <a:moveTo>
                    <a:pt x="40700" y="13277"/>
                  </a:moveTo>
                  <a:lnTo>
                    <a:pt x="41208" y="14474"/>
                  </a:lnTo>
                  <a:cubicBezTo>
                    <a:pt x="42962" y="18506"/>
                    <a:pt x="42634" y="20407"/>
                    <a:pt x="42044" y="21276"/>
                  </a:cubicBezTo>
                  <a:cubicBezTo>
                    <a:pt x="41651" y="21866"/>
                    <a:pt x="40995" y="22227"/>
                    <a:pt x="40290" y="22243"/>
                  </a:cubicBezTo>
                  <a:lnTo>
                    <a:pt x="40159" y="22243"/>
                  </a:lnTo>
                  <a:lnTo>
                    <a:pt x="40159" y="31717"/>
                  </a:lnTo>
                  <a:lnTo>
                    <a:pt x="40388" y="31471"/>
                  </a:lnTo>
                  <a:cubicBezTo>
                    <a:pt x="41279" y="30581"/>
                    <a:pt x="42392" y="30446"/>
                    <a:pt x="42991" y="30446"/>
                  </a:cubicBezTo>
                  <a:cubicBezTo>
                    <a:pt x="43252" y="30446"/>
                    <a:pt x="43416" y="30472"/>
                    <a:pt x="43421" y="30472"/>
                  </a:cubicBezTo>
                  <a:lnTo>
                    <a:pt x="43503" y="30488"/>
                  </a:lnTo>
                  <a:lnTo>
                    <a:pt x="48289" y="23882"/>
                  </a:lnTo>
                  <a:lnTo>
                    <a:pt x="40700" y="13277"/>
                  </a:lnTo>
                  <a:close/>
                  <a:moveTo>
                    <a:pt x="33012" y="295"/>
                  </a:moveTo>
                  <a:lnTo>
                    <a:pt x="33143" y="4770"/>
                  </a:lnTo>
                  <a:lnTo>
                    <a:pt x="33291" y="4737"/>
                  </a:lnTo>
                  <a:cubicBezTo>
                    <a:pt x="34045" y="4643"/>
                    <a:pt x="34778" y="4598"/>
                    <a:pt x="35492" y="4598"/>
                  </a:cubicBezTo>
                  <a:cubicBezTo>
                    <a:pt x="46468" y="4598"/>
                    <a:pt x="52693" y="15271"/>
                    <a:pt x="56894" y="22489"/>
                  </a:cubicBezTo>
                  <a:cubicBezTo>
                    <a:pt x="57386" y="23325"/>
                    <a:pt x="57485" y="24358"/>
                    <a:pt x="57157" y="25276"/>
                  </a:cubicBezTo>
                  <a:cubicBezTo>
                    <a:pt x="55665" y="29914"/>
                    <a:pt x="45699" y="34373"/>
                    <a:pt x="45601" y="34422"/>
                  </a:cubicBezTo>
                  <a:lnTo>
                    <a:pt x="45486" y="34471"/>
                  </a:lnTo>
                  <a:lnTo>
                    <a:pt x="45519" y="34586"/>
                  </a:lnTo>
                  <a:cubicBezTo>
                    <a:pt x="45732" y="35176"/>
                    <a:pt x="45683" y="35815"/>
                    <a:pt x="45388" y="36372"/>
                  </a:cubicBezTo>
                  <a:cubicBezTo>
                    <a:pt x="44601" y="37848"/>
                    <a:pt x="42257" y="38684"/>
                    <a:pt x="41651" y="38864"/>
                  </a:cubicBezTo>
                  <a:lnTo>
                    <a:pt x="40421" y="32111"/>
                  </a:lnTo>
                  <a:lnTo>
                    <a:pt x="40159" y="32127"/>
                  </a:lnTo>
                  <a:lnTo>
                    <a:pt x="40159" y="32750"/>
                  </a:lnTo>
                  <a:lnTo>
                    <a:pt x="41405" y="39061"/>
                  </a:lnTo>
                  <a:lnTo>
                    <a:pt x="41437" y="39192"/>
                  </a:lnTo>
                  <a:lnTo>
                    <a:pt x="52059" y="92808"/>
                  </a:lnTo>
                  <a:cubicBezTo>
                    <a:pt x="51600" y="92988"/>
                    <a:pt x="51141" y="93168"/>
                    <a:pt x="50682" y="93332"/>
                  </a:cubicBezTo>
                  <a:cubicBezTo>
                    <a:pt x="49092" y="93939"/>
                    <a:pt x="47453" y="94512"/>
                    <a:pt x="45863" y="95053"/>
                  </a:cubicBezTo>
                  <a:cubicBezTo>
                    <a:pt x="44994" y="95365"/>
                    <a:pt x="44126" y="95660"/>
                    <a:pt x="43257" y="95971"/>
                  </a:cubicBezTo>
                  <a:cubicBezTo>
                    <a:pt x="42765" y="96151"/>
                    <a:pt x="42355" y="96299"/>
                    <a:pt x="41978" y="96414"/>
                  </a:cubicBezTo>
                  <a:lnTo>
                    <a:pt x="30570" y="46863"/>
                  </a:lnTo>
                  <a:lnTo>
                    <a:pt x="30554" y="46748"/>
                  </a:lnTo>
                  <a:lnTo>
                    <a:pt x="29160" y="46748"/>
                  </a:lnTo>
                  <a:lnTo>
                    <a:pt x="21243" y="95381"/>
                  </a:lnTo>
                  <a:lnTo>
                    <a:pt x="11949" y="95381"/>
                  </a:lnTo>
                  <a:cubicBezTo>
                    <a:pt x="12048" y="53764"/>
                    <a:pt x="20997" y="33029"/>
                    <a:pt x="21096" y="32816"/>
                  </a:cubicBezTo>
                  <a:lnTo>
                    <a:pt x="21751" y="22768"/>
                  </a:lnTo>
                  <a:lnTo>
                    <a:pt x="21686" y="22719"/>
                  </a:lnTo>
                  <a:cubicBezTo>
                    <a:pt x="18653" y="20850"/>
                    <a:pt x="19932" y="16916"/>
                    <a:pt x="19932" y="16867"/>
                  </a:cubicBezTo>
                  <a:lnTo>
                    <a:pt x="20145" y="16260"/>
                  </a:lnTo>
                  <a:lnTo>
                    <a:pt x="5016" y="33061"/>
                  </a:lnTo>
                  <a:cubicBezTo>
                    <a:pt x="4512" y="33612"/>
                    <a:pt x="3807" y="33912"/>
                    <a:pt x="3086" y="33912"/>
                  </a:cubicBezTo>
                  <a:cubicBezTo>
                    <a:pt x="2799" y="33912"/>
                    <a:pt x="2510" y="33864"/>
                    <a:pt x="2229" y="33766"/>
                  </a:cubicBezTo>
                  <a:cubicBezTo>
                    <a:pt x="1279" y="33438"/>
                    <a:pt x="607" y="32570"/>
                    <a:pt x="557" y="31570"/>
                  </a:cubicBezTo>
                  <a:cubicBezTo>
                    <a:pt x="295" y="27390"/>
                    <a:pt x="5426" y="21030"/>
                    <a:pt x="9966" y="15408"/>
                  </a:cubicBezTo>
                  <a:lnTo>
                    <a:pt x="10540" y="14703"/>
                  </a:lnTo>
                  <a:cubicBezTo>
                    <a:pt x="12572" y="12146"/>
                    <a:pt x="14900" y="9851"/>
                    <a:pt x="17490" y="7868"/>
                  </a:cubicBezTo>
                  <a:cubicBezTo>
                    <a:pt x="18703" y="6950"/>
                    <a:pt x="19686" y="6311"/>
                    <a:pt x="20407" y="5999"/>
                  </a:cubicBezTo>
                  <a:cubicBezTo>
                    <a:pt x="22545" y="5052"/>
                    <a:pt x="24296" y="4821"/>
                    <a:pt x="25502" y="4821"/>
                  </a:cubicBezTo>
                  <a:cubicBezTo>
                    <a:pt x="26654" y="4821"/>
                    <a:pt x="27308" y="5032"/>
                    <a:pt x="27324" y="5032"/>
                  </a:cubicBezTo>
                  <a:lnTo>
                    <a:pt x="27505" y="5082"/>
                  </a:lnTo>
                  <a:lnTo>
                    <a:pt x="27505" y="295"/>
                  </a:lnTo>
                  <a:close/>
                  <a:moveTo>
                    <a:pt x="27226" y="0"/>
                  </a:moveTo>
                  <a:lnTo>
                    <a:pt x="27226" y="4705"/>
                  </a:lnTo>
                  <a:cubicBezTo>
                    <a:pt x="26943" y="4630"/>
                    <a:pt x="26348" y="4512"/>
                    <a:pt x="25487" y="4512"/>
                  </a:cubicBezTo>
                  <a:cubicBezTo>
                    <a:pt x="24253" y="4512"/>
                    <a:pt x="22475" y="4755"/>
                    <a:pt x="20293" y="5721"/>
                  </a:cubicBezTo>
                  <a:cubicBezTo>
                    <a:pt x="19555" y="6049"/>
                    <a:pt x="18539" y="6688"/>
                    <a:pt x="17309" y="7639"/>
                  </a:cubicBezTo>
                  <a:cubicBezTo>
                    <a:pt x="14720" y="9638"/>
                    <a:pt x="12359" y="11933"/>
                    <a:pt x="10310" y="14507"/>
                  </a:cubicBezTo>
                  <a:lnTo>
                    <a:pt x="9737" y="15211"/>
                  </a:lnTo>
                  <a:cubicBezTo>
                    <a:pt x="5180" y="20866"/>
                    <a:pt x="0" y="27275"/>
                    <a:pt x="279" y="31570"/>
                  </a:cubicBezTo>
                  <a:cubicBezTo>
                    <a:pt x="344" y="32684"/>
                    <a:pt x="1066" y="33635"/>
                    <a:pt x="2131" y="33996"/>
                  </a:cubicBezTo>
                  <a:cubicBezTo>
                    <a:pt x="2443" y="34109"/>
                    <a:pt x="2768" y="34164"/>
                    <a:pt x="3091" y="34164"/>
                  </a:cubicBezTo>
                  <a:cubicBezTo>
                    <a:pt x="3885" y="34164"/>
                    <a:pt x="4665" y="33832"/>
                    <a:pt x="5213" y="33225"/>
                  </a:cubicBezTo>
                  <a:lnTo>
                    <a:pt x="19539" y="17309"/>
                  </a:lnTo>
                  <a:lnTo>
                    <a:pt x="19539" y="17309"/>
                  </a:lnTo>
                  <a:cubicBezTo>
                    <a:pt x="19293" y="18506"/>
                    <a:pt x="18998" y="21342"/>
                    <a:pt x="21456" y="22899"/>
                  </a:cubicBezTo>
                  <a:lnTo>
                    <a:pt x="20834" y="32717"/>
                  </a:lnTo>
                  <a:cubicBezTo>
                    <a:pt x="20473" y="33520"/>
                    <a:pt x="11753" y="54337"/>
                    <a:pt x="11671" y="95512"/>
                  </a:cubicBezTo>
                  <a:lnTo>
                    <a:pt x="11671" y="95643"/>
                  </a:lnTo>
                  <a:lnTo>
                    <a:pt x="21473" y="95643"/>
                  </a:lnTo>
                  <a:lnTo>
                    <a:pt x="29390" y="47027"/>
                  </a:lnTo>
                  <a:lnTo>
                    <a:pt x="30324" y="47027"/>
                  </a:lnTo>
                  <a:lnTo>
                    <a:pt x="41782" y="96758"/>
                  </a:lnTo>
                  <a:lnTo>
                    <a:pt x="41913" y="96725"/>
                  </a:lnTo>
                  <a:cubicBezTo>
                    <a:pt x="42323" y="96594"/>
                    <a:pt x="42782" y="96447"/>
                    <a:pt x="43355" y="96233"/>
                  </a:cubicBezTo>
                  <a:cubicBezTo>
                    <a:pt x="44224" y="95922"/>
                    <a:pt x="45093" y="95627"/>
                    <a:pt x="45961" y="95316"/>
                  </a:cubicBezTo>
                  <a:cubicBezTo>
                    <a:pt x="47551" y="94775"/>
                    <a:pt x="49191" y="94201"/>
                    <a:pt x="50780" y="93594"/>
                  </a:cubicBezTo>
                  <a:cubicBezTo>
                    <a:pt x="51289" y="93414"/>
                    <a:pt x="51780" y="93217"/>
                    <a:pt x="52272" y="93021"/>
                  </a:cubicBezTo>
                  <a:lnTo>
                    <a:pt x="52370" y="92988"/>
                  </a:lnTo>
                  <a:lnTo>
                    <a:pt x="41700" y="39126"/>
                  </a:lnTo>
                  <a:cubicBezTo>
                    <a:pt x="42290" y="38946"/>
                    <a:pt x="44765" y="38110"/>
                    <a:pt x="45617" y="36487"/>
                  </a:cubicBezTo>
                  <a:cubicBezTo>
                    <a:pt x="45945" y="35914"/>
                    <a:pt x="46011" y="35225"/>
                    <a:pt x="45814" y="34602"/>
                  </a:cubicBezTo>
                  <a:cubicBezTo>
                    <a:pt x="46978" y="34078"/>
                    <a:pt x="55944" y="29882"/>
                    <a:pt x="57419" y="25358"/>
                  </a:cubicBezTo>
                  <a:cubicBezTo>
                    <a:pt x="57763" y="24341"/>
                    <a:pt x="57665" y="23243"/>
                    <a:pt x="57124" y="22342"/>
                  </a:cubicBezTo>
                  <a:cubicBezTo>
                    <a:pt x="52880" y="15072"/>
                    <a:pt x="46630" y="4315"/>
                    <a:pt x="35528" y="4315"/>
                  </a:cubicBezTo>
                  <a:cubicBezTo>
                    <a:pt x="34839" y="4315"/>
                    <a:pt x="34132" y="4356"/>
                    <a:pt x="33406" y="4442"/>
                  </a:cubicBezTo>
                  <a:lnTo>
                    <a:pt x="33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352717" y="1952872"/>
              <a:ext cx="140984" cy="97560"/>
            </a:xfrm>
            <a:custGeom>
              <a:avLst/>
              <a:gdLst/>
              <a:ahLst/>
              <a:cxnLst/>
              <a:rect l="l" t="t" r="r" b="b"/>
              <a:pathLst>
                <a:path w="5902" h="3902" extrusionOk="0">
                  <a:moveTo>
                    <a:pt x="0" y="1"/>
                  </a:moveTo>
                  <a:lnTo>
                    <a:pt x="0" y="2558"/>
                  </a:lnTo>
                  <a:cubicBezTo>
                    <a:pt x="361" y="2623"/>
                    <a:pt x="689" y="2689"/>
                    <a:pt x="1049" y="2754"/>
                  </a:cubicBezTo>
                  <a:cubicBezTo>
                    <a:pt x="1738" y="2902"/>
                    <a:pt x="2426" y="3099"/>
                    <a:pt x="3115" y="3263"/>
                  </a:cubicBezTo>
                  <a:cubicBezTo>
                    <a:pt x="4033" y="3492"/>
                    <a:pt x="4967" y="3705"/>
                    <a:pt x="5901" y="3902"/>
                  </a:cubicBezTo>
                  <a:lnTo>
                    <a:pt x="5770" y="1"/>
                  </a:lnTo>
                  <a:close/>
                </a:path>
              </a:pathLst>
            </a:custGeom>
            <a:solidFill>
              <a:srgbClr val="FFA2A1">
                <a:alpha val="44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1169550" y="1554450"/>
              <a:ext cx="510200" cy="454350"/>
            </a:xfrm>
            <a:custGeom>
              <a:avLst/>
              <a:gdLst/>
              <a:ahLst/>
              <a:cxnLst/>
              <a:rect l="l" t="t" r="r" b="b"/>
              <a:pathLst>
                <a:path w="20408" h="18174" extrusionOk="0">
                  <a:moveTo>
                    <a:pt x="10037" y="0"/>
                  </a:moveTo>
                  <a:cubicBezTo>
                    <a:pt x="9959" y="0"/>
                    <a:pt x="9881" y="2"/>
                    <a:pt x="9803" y="5"/>
                  </a:cubicBezTo>
                  <a:cubicBezTo>
                    <a:pt x="6147" y="186"/>
                    <a:pt x="3344" y="4202"/>
                    <a:pt x="3443" y="9053"/>
                  </a:cubicBezTo>
                  <a:cubicBezTo>
                    <a:pt x="3009" y="8680"/>
                    <a:pt x="2489" y="8475"/>
                    <a:pt x="1985" y="8475"/>
                  </a:cubicBezTo>
                  <a:cubicBezTo>
                    <a:pt x="1669" y="8475"/>
                    <a:pt x="1360" y="8555"/>
                    <a:pt x="1082" y="8726"/>
                  </a:cubicBezTo>
                  <a:cubicBezTo>
                    <a:pt x="181" y="9299"/>
                    <a:pt x="0" y="10627"/>
                    <a:pt x="673" y="11709"/>
                  </a:cubicBezTo>
                  <a:cubicBezTo>
                    <a:pt x="1139" y="12459"/>
                    <a:pt x="1904" y="12886"/>
                    <a:pt x="2630" y="12886"/>
                  </a:cubicBezTo>
                  <a:cubicBezTo>
                    <a:pt x="2951" y="12886"/>
                    <a:pt x="3265" y="12803"/>
                    <a:pt x="3541" y="12627"/>
                  </a:cubicBezTo>
                  <a:cubicBezTo>
                    <a:pt x="3689" y="12528"/>
                    <a:pt x="3820" y="12414"/>
                    <a:pt x="3918" y="12266"/>
                  </a:cubicBezTo>
                  <a:cubicBezTo>
                    <a:pt x="4969" y="15738"/>
                    <a:pt x="7521" y="18173"/>
                    <a:pt x="10417" y="18173"/>
                  </a:cubicBezTo>
                  <a:cubicBezTo>
                    <a:pt x="10501" y="18173"/>
                    <a:pt x="10586" y="18171"/>
                    <a:pt x="10671" y="18167"/>
                  </a:cubicBezTo>
                  <a:cubicBezTo>
                    <a:pt x="13671" y="18036"/>
                    <a:pt x="16048" y="15348"/>
                    <a:pt x="16802" y="11725"/>
                  </a:cubicBezTo>
                  <a:cubicBezTo>
                    <a:pt x="16949" y="11856"/>
                    <a:pt x="17113" y="11971"/>
                    <a:pt x="17293" y="12037"/>
                  </a:cubicBezTo>
                  <a:cubicBezTo>
                    <a:pt x="17493" y="12115"/>
                    <a:pt x="17700" y="12153"/>
                    <a:pt x="17908" y="12153"/>
                  </a:cubicBezTo>
                  <a:cubicBezTo>
                    <a:pt x="18736" y="12153"/>
                    <a:pt x="19565" y="11555"/>
                    <a:pt x="19932" y="10611"/>
                  </a:cubicBezTo>
                  <a:cubicBezTo>
                    <a:pt x="20408" y="9430"/>
                    <a:pt x="19982" y="8152"/>
                    <a:pt x="18982" y="7759"/>
                  </a:cubicBezTo>
                  <a:cubicBezTo>
                    <a:pt x="18786" y="7682"/>
                    <a:pt x="18584" y="7646"/>
                    <a:pt x="18382" y="7646"/>
                  </a:cubicBezTo>
                  <a:cubicBezTo>
                    <a:pt x="17887" y="7646"/>
                    <a:pt x="17389" y="7862"/>
                    <a:pt x="16982" y="8234"/>
                  </a:cubicBezTo>
                  <a:cubicBezTo>
                    <a:pt x="16565" y="3584"/>
                    <a:pt x="13544" y="0"/>
                    <a:pt x="10037" y="0"/>
                  </a:cubicBez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1165050" y="1551150"/>
              <a:ext cx="518400" cy="461175"/>
            </a:xfrm>
            <a:custGeom>
              <a:avLst/>
              <a:gdLst/>
              <a:ahLst/>
              <a:cxnLst/>
              <a:rect l="l" t="t" r="r" b="b"/>
              <a:pathLst>
                <a:path w="20736" h="18447" extrusionOk="0">
                  <a:moveTo>
                    <a:pt x="10239" y="278"/>
                  </a:moveTo>
                  <a:cubicBezTo>
                    <a:pt x="13656" y="278"/>
                    <a:pt x="16615" y="3776"/>
                    <a:pt x="17014" y="8382"/>
                  </a:cubicBezTo>
                  <a:lnTo>
                    <a:pt x="17047" y="8661"/>
                  </a:lnTo>
                  <a:lnTo>
                    <a:pt x="17244" y="8464"/>
                  </a:lnTo>
                  <a:cubicBezTo>
                    <a:pt x="17624" y="8107"/>
                    <a:pt x="18093" y="7920"/>
                    <a:pt x="18543" y="7920"/>
                  </a:cubicBezTo>
                  <a:cubicBezTo>
                    <a:pt x="18734" y="7920"/>
                    <a:pt x="18921" y="7953"/>
                    <a:pt x="19096" y="8022"/>
                  </a:cubicBezTo>
                  <a:cubicBezTo>
                    <a:pt x="20030" y="8382"/>
                    <a:pt x="20407" y="9579"/>
                    <a:pt x="19981" y="10693"/>
                  </a:cubicBezTo>
                  <a:cubicBezTo>
                    <a:pt x="19638" y="11590"/>
                    <a:pt x="18850" y="12158"/>
                    <a:pt x="18077" y="12158"/>
                  </a:cubicBezTo>
                  <a:cubicBezTo>
                    <a:pt x="17889" y="12158"/>
                    <a:pt x="17702" y="12124"/>
                    <a:pt x="17523" y="12054"/>
                  </a:cubicBezTo>
                  <a:cubicBezTo>
                    <a:pt x="17359" y="11972"/>
                    <a:pt x="17195" y="11874"/>
                    <a:pt x="17064" y="11759"/>
                  </a:cubicBezTo>
                  <a:lnTo>
                    <a:pt x="16883" y="11595"/>
                  </a:lnTo>
                  <a:lnTo>
                    <a:pt x="16850" y="11824"/>
                  </a:lnTo>
                  <a:cubicBezTo>
                    <a:pt x="16096" y="15480"/>
                    <a:pt x="13703" y="18020"/>
                    <a:pt x="10835" y="18168"/>
                  </a:cubicBezTo>
                  <a:cubicBezTo>
                    <a:pt x="10758" y="18171"/>
                    <a:pt x="10681" y="18173"/>
                    <a:pt x="10604" y="18173"/>
                  </a:cubicBezTo>
                  <a:cubicBezTo>
                    <a:pt x="7825" y="18173"/>
                    <a:pt x="5282" y="15874"/>
                    <a:pt x="4229" y="12349"/>
                  </a:cubicBezTo>
                  <a:lnTo>
                    <a:pt x="4164" y="12103"/>
                  </a:lnTo>
                  <a:lnTo>
                    <a:pt x="4000" y="12316"/>
                  </a:lnTo>
                  <a:cubicBezTo>
                    <a:pt x="3901" y="12447"/>
                    <a:pt x="3770" y="12562"/>
                    <a:pt x="3639" y="12644"/>
                  </a:cubicBezTo>
                  <a:cubicBezTo>
                    <a:pt x="3377" y="12805"/>
                    <a:pt x="3083" y="12886"/>
                    <a:pt x="2786" y="12886"/>
                  </a:cubicBezTo>
                  <a:cubicBezTo>
                    <a:pt x="2600" y="12886"/>
                    <a:pt x="2412" y="12855"/>
                    <a:pt x="2229" y="12792"/>
                  </a:cubicBezTo>
                  <a:cubicBezTo>
                    <a:pt x="1705" y="12611"/>
                    <a:pt x="1246" y="12251"/>
                    <a:pt x="967" y="11775"/>
                  </a:cubicBezTo>
                  <a:cubicBezTo>
                    <a:pt x="328" y="10759"/>
                    <a:pt x="492" y="9497"/>
                    <a:pt x="1328" y="8972"/>
                  </a:cubicBezTo>
                  <a:cubicBezTo>
                    <a:pt x="1574" y="8821"/>
                    <a:pt x="1853" y="8747"/>
                    <a:pt x="2143" y="8747"/>
                  </a:cubicBezTo>
                  <a:cubicBezTo>
                    <a:pt x="2608" y="8747"/>
                    <a:pt x="3100" y="8937"/>
                    <a:pt x="3524" y="9300"/>
                  </a:cubicBezTo>
                  <a:lnTo>
                    <a:pt x="3754" y="9497"/>
                  </a:lnTo>
                  <a:lnTo>
                    <a:pt x="3754" y="9185"/>
                  </a:lnTo>
                  <a:cubicBezTo>
                    <a:pt x="3655" y="4366"/>
                    <a:pt x="6393" y="449"/>
                    <a:pt x="9983" y="285"/>
                  </a:cubicBezTo>
                  <a:cubicBezTo>
                    <a:pt x="10068" y="281"/>
                    <a:pt x="10154" y="278"/>
                    <a:pt x="10239" y="278"/>
                  </a:cubicBezTo>
                  <a:close/>
                  <a:moveTo>
                    <a:pt x="10192" y="1"/>
                  </a:moveTo>
                  <a:cubicBezTo>
                    <a:pt x="10112" y="1"/>
                    <a:pt x="10031" y="3"/>
                    <a:pt x="9950" y="6"/>
                  </a:cubicBezTo>
                  <a:cubicBezTo>
                    <a:pt x="6294" y="187"/>
                    <a:pt x="3475" y="4071"/>
                    <a:pt x="3459" y="8907"/>
                  </a:cubicBezTo>
                  <a:cubicBezTo>
                    <a:pt x="3042" y="8619"/>
                    <a:pt x="2577" y="8468"/>
                    <a:pt x="2131" y="8468"/>
                  </a:cubicBezTo>
                  <a:cubicBezTo>
                    <a:pt x="1788" y="8468"/>
                    <a:pt x="1456" y="8558"/>
                    <a:pt x="1164" y="8743"/>
                  </a:cubicBezTo>
                  <a:cubicBezTo>
                    <a:pt x="197" y="9349"/>
                    <a:pt x="0" y="10775"/>
                    <a:pt x="721" y="11906"/>
                  </a:cubicBezTo>
                  <a:cubicBezTo>
                    <a:pt x="1049" y="12447"/>
                    <a:pt x="1541" y="12841"/>
                    <a:pt x="2147" y="13037"/>
                  </a:cubicBezTo>
                  <a:cubicBezTo>
                    <a:pt x="2355" y="13113"/>
                    <a:pt x="2570" y="13150"/>
                    <a:pt x="2785" y="13150"/>
                  </a:cubicBezTo>
                  <a:cubicBezTo>
                    <a:pt x="3130" y="13150"/>
                    <a:pt x="3474" y="13055"/>
                    <a:pt x="3787" y="12873"/>
                  </a:cubicBezTo>
                  <a:cubicBezTo>
                    <a:pt x="3869" y="12808"/>
                    <a:pt x="3967" y="12742"/>
                    <a:pt x="4049" y="12660"/>
                  </a:cubicBezTo>
                  <a:cubicBezTo>
                    <a:pt x="5180" y="16168"/>
                    <a:pt x="7770" y="18447"/>
                    <a:pt x="10605" y="18447"/>
                  </a:cubicBezTo>
                  <a:lnTo>
                    <a:pt x="10835" y="18430"/>
                  </a:lnTo>
                  <a:cubicBezTo>
                    <a:pt x="13736" y="18299"/>
                    <a:pt x="16228" y="15758"/>
                    <a:pt x="17047" y="12103"/>
                  </a:cubicBezTo>
                  <a:cubicBezTo>
                    <a:pt x="17162" y="12185"/>
                    <a:pt x="17277" y="12251"/>
                    <a:pt x="17408" y="12300"/>
                  </a:cubicBezTo>
                  <a:cubicBezTo>
                    <a:pt x="17622" y="12386"/>
                    <a:pt x="17844" y="12426"/>
                    <a:pt x="18066" y="12426"/>
                  </a:cubicBezTo>
                  <a:cubicBezTo>
                    <a:pt x="18945" y="12426"/>
                    <a:pt x="19821" y="11787"/>
                    <a:pt x="20227" y="10792"/>
                  </a:cubicBezTo>
                  <a:cubicBezTo>
                    <a:pt x="20735" y="9546"/>
                    <a:pt x="20260" y="8169"/>
                    <a:pt x="19211" y="7759"/>
                  </a:cubicBezTo>
                  <a:cubicBezTo>
                    <a:pt x="18992" y="7685"/>
                    <a:pt x="18768" y="7648"/>
                    <a:pt x="18547" y="7648"/>
                  </a:cubicBezTo>
                  <a:cubicBezTo>
                    <a:pt x="18088" y="7648"/>
                    <a:pt x="17642" y="7805"/>
                    <a:pt x="17277" y="8104"/>
                  </a:cubicBezTo>
                  <a:cubicBezTo>
                    <a:pt x="16764" y="3473"/>
                    <a:pt x="13713" y="1"/>
                    <a:pt x="10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1272400" y="1554525"/>
              <a:ext cx="308175" cy="152100"/>
            </a:xfrm>
            <a:custGeom>
              <a:avLst/>
              <a:gdLst/>
              <a:ahLst/>
              <a:cxnLst/>
              <a:rect l="l" t="t" r="r" b="b"/>
              <a:pathLst>
                <a:path w="12327" h="6084" extrusionOk="0">
                  <a:moveTo>
                    <a:pt x="5826" y="1"/>
                  </a:moveTo>
                  <a:cubicBezTo>
                    <a:pt x="5780" y="1"/>
                    <a:pt x="5734" y="1"/>
                    <a:pt x="5689" y="2"/>
                  </a:cubicBezTo>
                  <a:cubicBezTo>
                    <a:pt x="3148" y="134"/>
                    <a:pt x="1017" y="2117"/>
                    <a:pt x="1" y="4920"/>
                  </a:cubicBezTo>
                  <a:cubicBezTo>
                    <a:pt x="447" y="5315"/>
                    <a:pt x="1113" y="5514"/>
                    <a:pt x="1887" y="5514"/>
                  </a:cubicBezTo>
                  <a:cubicBezTo>
                    <a:pt x="2845" y="5514"/>
                    <a:pt x="3970" y="5209"/>
                    <a:pt x="5049" y="4592"/>
                  </a:cubicBezTo>
                  <a:cubicBezTo>
                    <a:pt x="5934" y="4084"/>
                    <a:pt x="6705" y="3379"/>
                    <a:pt x="7295" y="2543"/>
                  </a:cubicBezTo>
                  <a:lnTo>
                    <a:pt x="7295" y="2723"/>
                  </a:lnTo>
                  <a:cubicBezTo>
                    <a:pt x="7295" y="4576"/>
                    <a:pt x="8786" y="6084"/>
                    <a:pt x="10655" y="6084"/>
                  </a:cubicBezTo>
                  <a:cubicBezTo>
                    <a:pt x="11245" y="6084"/>
                    <a:pt x="11819" y="5936"/>
                    <a:pt x="12327" y="5641"/>
                  </a:cubicBezTo>
                  <a:cubicBezTo>
                    <a:pt x="11540" y="3215"/>
                    <a:pt x="9999" y="1330"/>
                    <a:pt x="8131" y="494"/>
                  </a:cubicBezTo>
                  <a:lnTo>
                    <a:pt x="7852" y="379"/>
                  </a:lnTo>
                  <a:cubicBezTo>
                    <a:pt x="7206" y="118"/>
                    <a:pt x="6517" y="1"/>
                    <a:pt x="5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1267900" y="1551175"/>
              <a:ext cx="317200" cy="159150"/>
            </a:xfrm>
            <a:custGeom>
              <a:avLst/>
              <a:gdLst/>
              <a:ahLst/>
              <a:cxnLst/>
              <a:rect l="l" t="t" r="r" b="b"/>
              <a:pathLst>
                <a:path w="12688" h="6366" extrusionOk="0">
                  <a:moveTo>
                    <a:pt x="6107" y="279"/>
                  </a:moveTo>
                  <a:cubicBezTo>
                    <a:pt x="6748" y="279"/>
                    <a:pt x="7385" y="397"/>
                    <a:pt x="7983" y="645"/>
                  </a:cubicBezTo>
                  <a:lnTo>
                    <a:pt x="8245" y="743"/>
                  </a:lnTo>
                  <a:cubicBezTo>
                    <a:pt x="10065" y="1562"/>
                    <a:pt x="11556" y="3366"/>
                    <a:pt x="12343" y="5709"/>
                  </a:cubicBezTo>
                  <a:cubicBezTo>
                    <a:pt x="11884" y="5955"/>
                    <a:pt x="11360" y="6086"/>
                    <a:pt x="10835" y="6086"/>
                  </a:cubicBezTo>
                  <a:cubicBezTo>
                    <a:pt x="9048" y="6086"/>
                    <a:pt x="7606" y="4644"/>
                    <a:pt x="7606" y="2857"/>
                  </a:cubicBezTo>
                  <a:lnTo>
                    <a:pt x="7606" y="2726"/>
                  </a:lnTo>
                  <a:lnTo>
                    <a:pt x="7639" y="2169"/>
                  </a:lnTo>
                  <a:lnTo>
                    <a:pt x="7639" y="2169"/>
                  </a:lnTo>
                  <a:lnTo>
                    <a:pt x="7360" y="2595"/>
                  </a:lnTo>
                  <a:cubicBezTo>
                    <a:pt x="6786" y="3431"/>
                    <a:pt x="6032" y="4120"/>
                    <a:pt x="5164" y="4611"/>
                  </a:cubicBezTo>
                  <a:cubicBezTo>
                    <a:pt x="4109" y="5210"/>
                    <a:pt x="2993" y="5522"/>
                    <a:pt x="2047" y="5522"/>
                  </a:cubicBezTo>
                  <a:cubicBezTo>
                    <a:pt x="1361" y="5522"/>
                    <a:pt x="765" y="5358"/>
                    <a:pt x="345" y="5021"/>
                  </a:cubicBezTo>
                  <a:cubicBezTo>
                    <a:pt x="1377" y="2202"/>
                    <a:pt x="3508" y="399"/>
                    <a:pt x="5869" y="284"/>
                  </a:cubicBezTo>
                  <a:cubicBezTo>
                    <a:pt x="5948" y="280"/>
                    <a:pt x="6028" y="279"/>
                    <a:pt x="6107" y="279"/>
                  </a:cubicBezTo>
                  <a:close/>
                  <a:moveTo>
                    <a:pt x="6080" y="0"/>
                  </a:moveTo>
                  <a:cubicBezTo>
                    <a:pt x="6004" y="0"/>
                    <a:pt x="5928" y="2"/>
                    <a:pt x="5852" y="5"/>
                  </a:cubicBezTo>
                  <a:cubicBezTo>
                    <a:pt x="3344" y="120"/>
                    <a:pt x="1115" y="2054"/>
                    <a:pt x="33" y="5021"/>
                  </a:cubicBezTo>
                  <a:lnTo>
                    <a:pt x="0" y="5103"/>
                  </a:lnTo>
                  <a:lnTo>
                    <a:pt x="82" y="5169"/>
                  </a:lnTo>
                  <a:cubicBezTo>
                    <a:pt x="556" y="5584"/>
                    <a:pt x="1250" y="5789"/>
                    <a:pt x="2046" y="5789"/>
                  </a:cubicBezTo>
                  <a:cubicBezTo>
                    <a:pt x="3041" y="5789"/>
                    <a:pt x="4195" y="5469"/>
                    <a:pt x="5278" y="4841"/>
                  </a:cubicBezTo>
                  <a:cubicBezTo>
                    <a:pt x="6065" y="4398"/>
                    <a:pt x="6770" y="3808"/>
                    <a:pt x="7327" y="3087"/>
                  </a:cubicBezTo>
                  <a:cubicBezTo>
                    <a:pt x="7458" y="4923"/>
                    <a:pt x="8983" y="6349"/>
                    <a:pt x="10835" y="6365"/>
                  </a:cubicBezTo>
                  <a:cubicBezTo>
                    <a:pt x="11442" y="6365"/>
                    <a:pt x="12048" y="6201"/>
                    <a:pt x="12589" y="5890"/>
                  </a:cubicBezTo>
                  <a:lnTo>
                    <a:pt x="12687" y="5824"/>
                  </a:lnTo>
                  <a:lnTo>
                    <a:pt x="12638" y="5726"/>
                  </a:lnTo>
                  <a:cubicBezTo>
                    <a:pt x="11835" y="3267"/>
                    <a:pt x="10278" y="1366"/>
                    <a:pt x="8360" y="497"/>
                  </a:cubicBezTo>
                  <a:lnTo>
                    <a:pt x="8081" y="382"/>
                  </a:lnTo>
                  <a:cubicBezTo>
                    <a:pt x="7447" y="132"/>
                    <a:pt x="6760" y="0"/>
                    <a:pt x="6080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209300" y="1801675"/>
              <a:ext cx="42225" cy="34025"/>
            </a:xfrm>
            <a:custGeom>
              <a:avLst/>
              <a:gdLst/>
              <a:ahLst/>
              <a:cxnLst/>
              <a:rect l="l" t="t" r="r" b="b"/>
              <a:pathLst>
                <a:path w="1689" h="1361" extrusionOk="0">
                  <a:moveTo>
                    <a:pt x="148" y="0"/>
                  </a:moveTo>
                  <a:lnTo>
                    <a:pt x="0" y="213"/>
                  </a:lnTo>
                  <a:lnTo>
                    <a:pt x="1525" y="1361"/>
                  </a:lnTo>
                  <a:lnTo>
                    <a:pt x="1689" y="114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1605550" y="1781175"/>
              <a:ext cx="34450" cy="42650"/>
            </a:xfrm>
            <a:custGeom>
              <a:avLst/>
              <a:gdLst/>
              <a:ahLst/>
              <a:cxnLst/>
              <a:rect l="l" t="t" r="r" b="b"/>
              <a:pathLst>
                <a:path w="1378" h="1706" extrusionOk="0">
                  <a:moveTo>
                    <a:pt x="1148" y="1"/>
                  </a:moveTo>
                  <a:lnTo>
                    <a:pt x="1" y="1542"/>
                  </a:lnTo>
                  <a:lnTo>
                    <a:pt x="230" y="1706"/>
                  </a:lnTo>
                  <a:lnTo>
                    <a:pt x="1378" y="16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1469925" y="1842250"/>
              <a:ext cx="93450" cy="87700"/>
            </a:xfrm>
            <a:custGeom>
              <a:avLst/>
              <a:gdLst/>
              <a:ahLst/>
              <a:cxnLst/>
              <a:rect l="l" t="t" r="r" b="b"/>
              <a:pathLst>
                <a:path w="3738" h="3508" extrusionOk="0">
                  <a:moveTo>
                    <a:pt x="1881" y="0"/>
                  </a:moveTo>
                  <a:cubicBezTo>
                    <a:pt x="1801" y="0"/>
                    <a:pt x="1721" y="6"/>
                    <a:pt x="1639" y="17"/>
                  </a:cubicBezTo>
                  <a:cubicBezTo>
                    <a:pt x="672" y="131"/>
                    <a:pt x="0" y="1016"/>
                    <a:pt x="115" y="1983"/>
                  </a:cubicBezTo>
                  <a:cubicBezTo>
                    <a:pt x="235" y="2856"/>
                    <a:pt x="991" y="3507"/>
                    <a:pt x="1849" y="3507"/>
                  </a:cubicBezTo>
                  <a:cubicBezTo>
                    <a:pt x="1926" y="3507"/>
                    <a:pt x="2004" y="3502"/>
                    <a:pt x="2082" y="3491"/>
                  </a:cubicBezTo>
                  <a:cubicBezTo>
                    <a:pt x="3049" y="3377"/>
                    <a:pt x="3738" y="2492"/>
                    <a:pt x="3606" y="1525"/>
                  </a:cubicBezTo>
                  <a:cubicBezTo>
                    <a:pt x="3501" y="639"/>
                    <a:pt x="2750" y="0"/>
                    <a:pt x="1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294950" y="1844700"/>
              <a:ext cx="93450" cy="88025"/>
            </a:xfrm>
            <a:custGeom>
              <a:avLst/>
              <a:gdLst/>
              <a:ahLst/>
              <a:cxnLst/>
              <a:rect l="l" t="t" r="r" b="b"/>
              <a:pathLst>
                <a:path w="3738" h="3521" extrusionOk="0">
                  <a:moveTo>
                    <a:pt x="1876" y="1"/>
                  </a:moveTo>
                  <a:cubicBezTo>
                    <a:pt x="1798" y="1"/>
                    <a:pt x="1719" y="6"/>
                    <a:pt x="1639" y="17"/>
                  </a:cubicBezTo>
                  <a:cubicBezTo>
                    <a:pt x="672" y="132"/>
                    <a:pt x="0" y="1017"/>
                    <a:pt x="115" y="1984"/>
                  </a:cubicBezTo>
                  <a:cubicBezTo>
                    <a:pt x="236" y="2879"/>
                    <a:pt x="1003" y="3521"/>
                    <a:pt x="1870" y="3521"/>
                  </a:cubicBezTo>
                  <a:cubicBezTo>
                    <a:pt x="1940" y="3521"/>
                    <a:pt x="2011" y="3517"/>
                    <a:pt x="2082" y="3508"/>
                  </a:cubicBezTo>
                  <a:cubicBezTo>
                    <a:pt x="3049" y="3377"/>
                    <a:pt x="3737" y="2492"/>
                    <a:pt x="3606" y="1541"/>
                  </a:cubicBezTo>
                  <a:cubicBezTo>
                    <a:pt x="3501" y="654"/>
                    <a:pt x="2747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390425" y="1872075"/>
              <a:ext cx="81150" cy="43150"/>
            </a:xfrm>
            <a:custGeom>
              <a:avLst/>
              <a:gdLst/>
              <a:ahLst/>
              <a:cxnLst/>
              <a:rect l="l" t="t" r="r" b="b"/>
              <a:pathLst>
                <a:path w="3246" h="1726" extrusionOk="0">
                  <a:moveTo>
                    <a:pt x="1803" y="1"/>
                  </a:moveTo>
                  <a:cubicBezTo>
                    <a:pt x="1732" y="1"/>
                    <a:pt x="1661" y="2"/>
                    <a:pt x="1590" y="4"/>
                  </a:cubicBezTo>
                  <a:cubicBezTo>
                    <a:pt x="1066" y="4"/>
                    <a:pt x="525" y="69"/>
                    <a:pt x="0" y="184"/>
                  </a:cubicBezTo>
                  <a:cubicBezTo>
                    <a:pt x="0" y="184"/>
                    <a:pt x="334" y="1726"/>
                    <a:pt x="1534" y="1726"/>
                  </a:cubicBezTo>
                  <a:cubicBezTo>
                    <a:pt x="1553" y="1726"/>
                    <a:pt x="1571" y="1726"/>
                    <a:pt x="1590" y="1725"/>
                  </a:cubicBezTo>
                  <a:cubicBezTo>
                    <a:pt x="2902" y="1676"/>
                    <a:pt x="3148" y="381"/>
                    <a:pt x="3246" y="135"/>
                  </a:cubicBezTo>
                  <a:cubicBezTo>
                    <a:pt x="2774" y="49"/>
                    <a:pt x="2289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378550" y="1859450"/>
              <a:ext cx="102875" cy="38550"/>
            </a:xfrm>
            <a:custGeom>
              <a:avLst/>
              <a:gdLst/>
              <a:ahLst/>
              <a:cxnLst/>
              <a:rect l="l" t="t" r="r" b="b"/>
              <a:pathLst>
                <a:path w="4115" h="1542" extrusionOk="0">
                  <a:moveTo>
                    <a:pt x="262" y="1"/>
                  </a:moveTo>
                  <a:lnTo>
                    <a:pt x="0" y="50"/>
                  </a:lnTo>
                  <a:cubicBezTo>
                    <a:pt x="148" y="755"/>
                    <a:pt x="984" y="1541"/>
                    <a:pt x="1983" y="1541"/>
                  </a:cubicBezTo>
                  <a:lnTo>
                    <a:pt x="2033" y="1541"/>
                  </a:lnTo>
                  <a:cubicBezTo>
                    <a:pt x="3082" y="1509"/>
                    <a:pt x="3737" y="1099"/>
                    <a:pt x="4114" y="246"/>
                  </a:cubicBezTo>
                  <a:lnTo>
                    <a:pt x="3868" y="132"/>
                  </a:lnTo>
                  <a:cubicBezTo>
                    <a:pt x="3524" y="902"/>
                    <a:pt x="2967" y="1246"/>
                    <a:pt x="2016" y="1263"/>
                  </a:cubicBezTo>
                  <a:lnTo>
                    <a:pt x="1983" y="1263"/>
                  </a:lnTo>
                  <a:cubicBezTo>
                    <a:pt x="1147" y="1263"/>
                    <a:pt x="377" y="607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1419525" y="1809450"/>
              <a:ext cx="18450" cy="47975"/>
            </a:xfrm>
            <a:custGeom>
              <a:avLst/>
              <a:gdLst/>
              <a:ahLst/>
              <a:cxnLst/>
              <a:rect l="l" t="t" r="r" b="b"/>
              <a:pathLst>
                <a:path w="738" h="1919" extrusionOk="0">
                  <a:moveTo>
                    <a:pt x="328" y="1"/>
                  </a:moveTo>
                  <a:lnTo>
                    <a:pt x="0" y="1919"/>
                  </a:lnTo>
                  <a:lnTo>
                    <a:pt x="738" y="1771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1415425" y="1808650"/>
              <a:ext cx="22975" cy="52875"/>
            </a:xfrm>
            <a:custGeom>
              <a:avLst/>
              <a:gdLst/>
              <a:ahLst/>
              <a:cxnLst/>
              <a:rect l="l" t="t" r="r" b="b"/>
              <a:pathLst>
                <a:path w="919" h="2115" extrusionOk="0">
                  <a:moveTo>
                    <a:pt x="361" y="0"/>
                  </a:moveTo>
                  <a:lnTo>
                    <a:pt x="0" y="2115"/>
                  </a:lnTo>
                  <a:lnTo>
                    <a:pt x="0" y="2115"/>
                  </a:lnTo>
                  <a:lnTo>
                    <a:pt x="918" y="1934"/>
                  </a:lnTo>
                  <a:lnTo>
                    <a:pt x="869" y="1672"/>
                  </a:lnTo>
                  <a:lnTo>
                    <a:pt x="345" y="1770"/>
                  </a:lnTo>
                  <a:lnTo>
                    <a:pt x="623" y="49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1478525" y="1727800"/>
              <a:ext cx="70100" cy="21450"/>
            </a:xfrm>
            <a:custGeom>
              <a:avLst/>
              <a:gdLst/>
              <a:ahLst/>
              <a:cxnLst/>
              <a:rect l="l" t="t" r="r" b="b"/>
              <a:pathLst>
                <a:path w="2804" h="858" extrusionOk="0">
                  <a:moveTo>
                    <a:pt x="617" y="1"/>
                  </a:moveTo>
                  <a:cubicBezTo>
                    <a:pt x="405" y="1"/>
                    <a:pt x="203" y="30"/>
                    <a:pt x="1" y="71"/>
                  </a:cubicBezTo>
                  <a:lnTo>
                    <a:pt x="1" y="87"/>
                  </a:lnTo>
                  <a:cubicBezTo>
                    <a:pt x="263" y="136"/>
                    <a:pt x="509" y="169"/>
                    <a:pt x="738" y="218"/>
                  </a:cubicBezTo>
                  <a:cubicBezTo>
                    <a:pt x="968" y="251"/>
                    <a:pt x="1197" y="300"/>
                    <a:pt x="1410" y="366"/>
                  </a:cubicBezTo>
                  <a:cubicBezTo>
                    <a:pt x="1640" y="415"/>
                    <a:pt x="1869" y="480"/>
                    <a:pt x="2082" y="562"/>
                  </a:cubicBezTo>
                  <a:cubicBezTo>
                    <a:pt x="2312" y="644"/>
                    <a:pt x="2541" y="743"/>
                    <a:pt x="2771" y="857"/>
                  </a:cubicBezTo>
                  <a:lnTo>
                    <a:pt x="2803" y="825"/>
                  </a:lnTo>
                  <a:cubicBezTo>
                    <a:pt x="2443" y="480"/>
                    <a:pt x="1984" y="218"/>
                    <a:pt x="1492" y="103"/>
                  </a:cubicBezTo>
                  <a:cubicBezTo>
                    <a:pt x="1246" y="38"/>
                    <a:pt x="1000" y="5"/>
                    <a:pt x="755" y="5"/>
                  </a:cubicBezTo>
                  <a:cubicBezTo>
                    <a:pt x="708" y="2"/>
                    <a:pt x="662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1306825" y="1729525"/>
              <a:ext cx="69275" cy="25450"/>
            </a:xfrm>
            <a:custGeom>
              <a:avLst/>
              <a:gdLst/>
              <a:ahLst/>
              <a:cxnLst/>
              <a:rect l="l" t="t" r="r" b="b"/>
              <a:pathLst>
                <a:path w="2771" h="1018" extrusionOk="0">
                  <a:moveTo>
                    <a:pt x="2243" y="0"/>
                  </a:moveTo>
                  <a:cubicBezTo>
                    <a:pt x="1912" y="0"/>
                    <a:pt x="1584" y="58"/>
                    <a:pt x="1263" y="165"/>
                  </a:cubicBezTo>
                  <a:cubicBezTo>
                    <a:pt x="1033" y="264"/>
                    <a:pt x="804" y="379"/>
                    <a:pt x="591" y="510"/>
                  </a:cubicBezTo>
                  <a:cubicBezTo>
                    <a:pt x="378" y="657"/>
                    <a:pt x="181" y="821"/>
                    <a:pt x="1" y="985"/>
                  </a:cubicBezTo>
                  <a:lnTo>
                    <a:pt x="33" y="1018"/>
                  </a:lnTo>
                  <a:cubicBezTo>
                    <a:pt x="279" y="903"/>
                    <a:pt x="492" y="788"/>
                    <a:pt x="705" y="690"/>
                  </a:cubicBezTo>
                  <a:cubicBezTo>
                    <a:pt x="918" y="592"/>
                    <a:pt x="1132" y="510"/>
                    <a:pt x="1361" y="428"/>
                  </a:cubicBezTo>
                  <a:cubicBezTo>
                    <a:pt x="1574" y="346"/>
                    <a:pt x="1804" y="280"/>
                    <a:pt x="2033" y="215"/>
                  </a:cubicBezTo>
                  <a:cubicBezTo>
                    <a:pt x="2263" y="165"/>
                    <a:pt x="2492" y="116"/>
                    <a:pt x="2754" y="67"/>
                  </a:cubicBezTo>
                  <a:lnTo>
                    <a:pt x="2771" y="51"/>
                  </a:lnTo>
                  <a:cubicBezTo>
                    <a:pt x="2595" y="17"/>
                    <a:pt x="2418" y="0"/>
                    <a:pt x="2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1335500" y="1795100"/>
              <a:ext cx="27900" cy="43875"/>
            </a:xfrm>
            <a:custGeom>
              <a:avLst/>
              <a:gdLst/>
              <a:ahLst/>
              <a:cxnLst/>
              <a:rect l="l" t="t" r="r" b="b"/>
              <a:pathLst>
                <a:path w="1116" h="1755" extrusionOk="0">
                  <a:moveTo>
                    <a:pt x="577" y="1"/>
                  </a:moveTo>
                  <a:cubicBezTo>
                    <a:pt x="571" y="1"/>
                    <a:pt x="565" y="1"/>
                    <a:pt x="558" y="1"/>
                  </a:cubicBezTo>
                  <a:cubicBezTo>
                    <a:pt x="247" y="1"/>
                    <a:pt x="1" y="395"/>
                    <a:pt x="1" y="886"/>
                  </a:cubicBezTo>
                  <a:cubicBezTo>
                    <a:pt x="1" y="1362"/>
                    <a:pt x="263" y="1755"/>
                    <a:pt x="575" y="1755"/>
                  </a:cubicBezTo>
                  <a:cubicBezTo>
                    <a:pt x="870" y="1755"/>
                    <a:pt x="1116" y="1362"/>
                    <a:pt x="1116" y="870"/>
                  </a:cubicBezTo>
                  <a:cubicBezTo>
                    <a:pt x="1116" y="388"/>
                    <a:pt x="880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1493700" y="1795100"/>
              <a:ext cx="28300" cy="43875"/>
            </a:xfrm>
            <a:custGeom>
              <a:avLst/>
              <a:gdLst/>
              <a:ahLst/>
              <a:cxnLst/>
              <a:rect l="l" t="t" r="r" b="b"/>
              <a:pathLst>
                <a:path w="1132" h="1755" extrusionOk="0">
                  <a:moveTo>
                    <a:pt x="576" y="1"/>
                  </a:moveTo>
                  <a:cubicBezTo>
                    <a:pt x="570" y="1"/>
                    <a:pt x="564" y="1"/>
                    <a:pt x="557" y="1"/>
                  </a:cubicBezTo>
                  <a:cubicBezTo>
                    <a:pt x="246" y="1"/>
                    <a:pt x="0" y="395"/>
                    <a:pt x="0" y="886"/>
                  </a:cubicBezTo>
                  <a:cubicBezTo>
                    <a:pt x="16" y="1362"/>
                    <a:pt x="262" y="1755"/>
                    <a:pt x="574" y="1755"/>
                  </a:cubicBezTo>
                  <a:cubicBezTo>
                    <a:pt x="885" y="1755"/>
                    <a:pt x="1131" y="1362"/>
                    <a:pt x="1115" y="870"/>
                  </a:cubicBezTo>
                  <a:cubicBezTo>
                    <a:pt x="1115" y="388"/>
                    <a:pt x="879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1602275" y="1837725"/>
              <a:ext cx="40600" cy="134025"/>
            </a:xfrm>
            <a:custGeom>
              <a:avLst/>
              <a:gdLst/>
              <a:ahLst/>
              <a:cxnLst/>
              <a:rect l="l" t="t" r="r" b="b"/>
              <a:pathLst>
                <a:path w="1624" h="5361" extrusionOk="0">
                  <a:moveTo>
                    <a:pt x="689" y="1"/>
                  </a:moveTo>
                  <a:cubicBezTo>
                    <a:pt x="181" y="17"/>
                    <a:pt x="1" y="1427"/>
                    <a:pt x="66" y="2722"/>
                  </a:cubicBezTo>
                  <a:cubicBezTo>
                    <a:pt x="115" y="4000"/>
                    <a:pt x="411" y="5361"/>
                    <a:pt x="935" y="5361"/>
                  </a:cubicBezTo>
                  <a:cubicBezTo>
                    <a:pt x="1460" y="5344"/>
                    <a:pt x="1623" y="3935"/>
                    <a:pt x="1574" y="2640"/>
                  </a:cubicBezTo>
                  <a:cubicBezTo>
                    <a:pt x="1558" y="2246"/>
                    <a:pt x="1509" y="1869"/>
                    <a:pt x="1443" y="1476"/>
                  </a:cubicBezTo>
                  <a:lnTo>
                    <a:pt x="1181" y="1525"/>
                  </a:lnTo>
                  <a:cubicBezTo>
                    <a:pt x="1246" y="1902"/>
                    <a:pt x="1279" y="2279"/>
                    <a:pt x="1296" y="2656"/>
                  </a:cubicBezTo>
                  <a:cubicBezTo>
                    <a:pt x="1378" y="4246"/>
                    <a:pt x="1050" y="5066"/>
                    <a:pt x="919" y="5099"/>
                  </a:cubicBezTo>
                  <a:cubicBezTo>
                    <a:pt x="917" y="5099"/>
                    <a:pt x="916" y="5099"/>
                    <a:pt x="915" y="5099"/>
                  </a:cubicBezTo>
                  <a:cubicBezTo>
                    <a:pt x="780" y="5099"/>
                    <a:pt x="393" y="4280"/>
                    <a:pt x="329" y="2705"/>
                  </a:cubicBezTo>
                  <a:cubicBezTo>
                    <a:pt x="247" y="1115"/>
                    <a:pt x="558" y="263"/>
                    <a:pt x="706" y="263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1209700" y="1847975"/>
              <a:ext cx="40600" cy="134025"/>
            </a:xfrm>
            <a:custGeom>
              <a:avLst/>
              <a:gdLst/>
              <a:ahLst/>
              <a:cxnLst/>
              <a:rect l="l" t="t" r="r" b="b"/>
              <a:pathLst>
                <a:path w="1624" h="5361" extrusionOk="0">
                  <a:moveTo>
                    <a:pt x="952" y="1"/>
                  </a:moveTo>
                  <a:lnTo>
                    <a:pt x="935" y="279"/>
                  </a:lnTo>
                  <a:cubicBezTo>
                    <a:pt x="984" y="279"/>
                    <a:pt x="1115" y="394"/>
                    <a:pt x="1214" y="935"/>
                  </a:cubicBezTo>
                  <a:cubicBezTo>
                    <a:pt x="1329" y="1509"/>
                    <a:pt x="1361" y="2115"/>
                    <a:pt x="1312" y="2705"/>
                  </a:cubicBezTo>
                  <a:cubicBezTo>
                    <a:pt x="1296" y="3295"/>
                    <a:pt x="1214" y="3885"/>
                    <a:pt x="1066" y="4459"/>
                  </a:cubicBezTo>
                  <a:cubicBezTo>
                    <a:pt x="902" y="4984"/>
                    <a:pt x="755" y="5098"/>
                    <a:pt x="722" y="5098"/>
                  </a:cubicBezTo>
                  <a:cubicBezTo>
                    <a:pt x="575" y="5082"/>
                    <a:pt x="263" y="4246"/>
                    <a:pt x="345" y="2656"/>
                  </a:cubicBezTo>
                  <a:cubicBezTo>
                    <a:pt x="345" y="2279"/>
                    <a:pt x="394" y="1902"/>
                    <a:pt x="460" y="1525"/>
                  </a:cubicBezTo>
                  <a:lnTo>
                    <a:pt x="181" y="1476"/>
                  </a:lnTo>
                  <a:cubicBezTo>
                    <a:pt x="116" y="1869"/>
                    <a:pt x="83" y="2263"/>
                    <a:pt x="66" y="2656"/>
                  </a:cubicBezTo>
                  <a:cubicBezTo>
                    <a:pt x="1" y="3935"/>
                    <a:pt x="181" y="5344"/>
                    <a:pt x="706" y="5361"/>
                  </a:cubicBezTo>
                  <a:lnTo>
                    <a:pt x="722" y="5361"/>
                  </a:lnTo>
                  <a:cubicBezTo>
                    <a:pt x="952" y="5361"/>
                    <a:pt x="1165" y="5082"/>
                    <a:pt x="1329" y="4541"/>
                  </a:cubicBezTo>
                  <a:cubicBezTo>
                    <a:pt x="1476" y="3951"/>
                    <a:pt x="1574" y="3328"/>
                    <a:pt x="1591" y="2722"/>
                  </a:cubicBezTo>
                  <a:cubicBezTo>
                    <a:pt x="1624" y="2099"/>
                    <a:pt x="1591" y="1476"/>
                    <a:pt x="1492" y="869"/>
                  </a:cubicBezTo>
                  <a:cubicBezTo>
                    <a:pt x="1378" y="312"/>
                    <a:pt x="1197" y="1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1714550" y="4280025"/>
              <a:ext cx="536450" cy="344650"/>
            </a:xfrm>
            <a:custGeom>
              <a:avLst/>
              <a:gdLst/>
              <a:ahLst/>
              <a:cxnLst/>
              <a:rect l="l" t="t" r="r" b="b"/>
              <a:pathLst>
                <a:path w="21458" h="13786" extrusionOk="0">
                  <a:moveTo>
                    <a:pt x="10344" y="1"/>
                  </a:moveTo>
                  <a:cubicBezTo>
                    <a:pt x="8475" y="722"/>
                    <a:pt x="6607" y="1410"/>
                    <a:pt x="4722" y="2050"/>
                  </a:cubicBezTo>
                  <a:cubicBezTo>
                    <a:pt x="3460" y="2492"/>
                    <a:pt x="2197" y="2935"/>
                    <a:pt x="935" y="3377"/>
                  </a:cubicBezTo>
                  <a:cubicBezTo>
                    <a:pt x="624" y="3492"/>
                    <a:pt x="329" y="3591"/>
                    <a:pt x="1" y="3689"/>
                  </a:cubicBezTo>
                  <a:lnTo>
                    <a:pt x="2329" y="13786"/>
                  </a:lnTo>
                  <a:lnTo>
                    <a:pt x="21457" y="12884"/>
                  </a:lnTo>
                  <a:cubicBezTo>
                    <a:pt x="21457" y="12884"/>
                    <a:pt x="20418" y="5059"/>
                    <a:pt x="12918" y="5059"/>
                  </a:cubicBezTo>
                  <a:cubicBezTo>
                    <a:pt x="12427" y="5059"/>
                    <a:pt x="11908" y="5093"/>
                    <a:pt x="11360" y="5164"/>
                  </a:cubicBezTo>
                  <a:lnTo>
                    <a:pt x="103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710475" y="4275525"/>
              <a:ext cx="543800" cy="352850"/>
            </a:xfrm>
            <a:custGeom>
              <a:avLst/>
              <a:gdLst/>
              <a:ahLst/>
              <a:cxnLst/>
              <a:rect l="l" t="t" r="r" b="b"/>
              <a:pathLst>
                <a:path w="21752" h="14114" extrusionOk="0">
                  <a:moveTo>
                    <a:pt x="10392" y="378"/>
                  </a:moveTo>
                  <a:lnTo>
                    <a:pt x="11408" y="5508"/>
                  </a:lnTo>
                  <a:lnTo>
                    <a:pt x="11540" y="5492"/>
                  </a:lnTo>
                  <a:cubicBezTo>
                    <a:pt x="12097" y="5418"/>
                    <a:pt x="12623" y="5383"/>
                    <a:pt x="13120" y="5383"/>
                  </a:cubicBezTo>
                  <a:cubicBezTo>
                    <a:pt x="19906" y="5383"/>
                    <a:pt x="21258" y="11834"/>
                    <a:pt x="21456" y="12933"/>
                  </a:cubicBezTo>
                  <a:lnTo>
                    <a:pt x="2590" y="13835"/>
                  </a:lnTo>
                  <a:lnTo>
                    <a:pt x="328" y="3967"/>
                  </a:lnTo>
                  <a:lnTo>
                    <a:pt x="311" y="3967"/>
                  </a:lnTo>
                  <a:cubicBezTo>
                    <a:pt x="590" y="3869"/>
                    <a:pt x="869" y="3787"/>
                    <a:pt x="1131" y="3705"/>
                  </a:cubicBezTo>
                  <a:cubicBezTo>
                    <a:pt x="1705" y="3492"/>
                    <a:pt x="2262" y="3295"/>
                    <a:pt x="2836" y="3098"/>
                  </a:cubicBezTo>
                  <a:cubicBezTo>
                    <a:pt x="3524" y="2853"/>
                    <a:pt x="4229" y="2607"/>
                    <a:pt x="4917" y="2377"/>
                  </a:cubicBezTo>
                  <a:cubicBezTo>
                    <a:pt x="6802" y="1722"/>
                    <a:pt x="8638" y="1050"/>
                    <a:pt x="10392" y="378"/>
                  </a:cubicBezTo>
                  <a:close/>
                  <a:moveTo>
                    <a:pt x="10589" y="1"/>
                  </a:moveTo>
                  <a:lnTo>
                    <a:pt x="10441" y="66"/>
                  </a:lnTo>
                  <a:cubicBezTo>
                    <a:pt x="8655" y="755"/>
                    <a:pt x="6770" y="1443"/>
                    <a:pt x="4835" y="2115"/>
                  </a:cubicBezTo>
                  <a:cubicBezTo>
                    <a:pt x="4131" y="2344"/>
                    <a:pt x="3442" y="2590"/>
                    <a:pt x="2737" y="2836"/>
                  </a:cubicBezTo>
                  <a:cubicBezTo>
                    <a:pt x="2180" y="3033"/>
                    <a:pt x="1623" y="3230"/>
                    <a:pt x="1049" y="3426"/>
                  </a:cubicBezTo>
                  <a:cubicBezTo>
                    <a:pt x="738" y="3541"/>
                    <a:pt x="426" y="3639"/>
                    <a:pt x="115" y="3738"/>
                  </a:cubicBezTo>
                  <a:lnTo>
                    <a:pt x="0" y="3787"/>
                  </a:lnTo>
                  <a:lnTo>
                    <a:pt x="2377" y="14113"/>
                  </a:lnTo>
                  <a:lnTo>
                    <a:pt x="21751" y="13195"/>
                  </a:lnTo>
                  <a:lnTo>
                    <a:pt x="21735" y="13048"/>
                  </a:lnTo>
                  <a:cubicBezTo>
                    <a:pt x="21735" y="12955"/>
                    <a:pt x="20612" y="5107"/>
                    <a:pt x="13061" y="5107"/>
                  </a:cubicBezTo>
                  <a:cubicBezTo>
                    <a:pt x="12605" y="5107"/>
                    <a:pt x="12126" y="5136"/>
                    <a:pt x="11621" y="5197"/>
                  </a:cubicBezTo>
                  <a:lnTo>
                    <a:pt x="10589" y="1"/>
                  </a:ln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907300" y="4345600"/>
              <a:ext cx="311050" cy="297525"/>
            </a:xfrm>
            <a:custGeom>
              <a:avLst/>
              <a:gdLst/>
              <a:ahLst/>
              <a:cxnLst/>
              <a:rect l="l" t="t" r="r" b="b"/>
              <a:pathLst>
                <a:path w="12442" h="11901" extrusionOk="0">
                  <a:moveTo>
                    <a:pt x="2131" y="0"/>
                  </a:moveTo>
                  <a:cubicBezTo>
                    <a:pt x="2131" y="1754"/>
                    <a:pt x="2147" y="3557"/>
                    <a:pt x="2164" y="5377"/>
                  </a:cubicBezTo>
                  <a:lnTo>
                    <a:pt x="328" y="10114"/>
                  </a:lnTo>
                  <a:cubicBezTo>
                    <a:pt x="0" y="10983"/>
                    <a:pt x="639" y="11900"/>
                    <a:pt x="1557" y="11900"/>
                  </a:cubicBezTo>
                  <a:lnTo>
                    <a:pt x="10851" y="11900"/>
                  </a:lnTo>
                  <a:cubicBezTo>
                    <a:pt x="11785" y="11900"/>
                    <a:pt x="12441" y="10999"/>
                    <a:pt x="12179" y="10097"/>
                  </a:cubicBezTo>
                  <a:lnTo>
                    <a:pt x="10753" y="537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908100" y="4342725"/>
              <a:ext cx="310250" cy="304075"/>
            </a:xfrm>
            <a:custGeom>
              <a:avLst/>
              <a:gdLst/>
              <a:ahLst/>
              <a:cxnLst/>
              <a:rect l="l" t="t" r="r" b="b"/>
              <a:pathLst>
                <a:path w="12410" h="12163" extrusionOk="0">
                  <a:moveTo>
                    <a:pt x="11442" y="263"/>
                  </a:moveTo>
                  <a:lnTo>
                    <a:pt x="10590" y="5492"/>
                  </a:lnTo>
                  <a:lnTo>
                    <a:pt x="10590" y="5508"/>
                  </a:lnTo>
                  <a:lnTo>
                    <a:pt x="12032" y="10262"/>
                  </a:lnTo>
                  <a:cubicBezTo>
                    <a:pt x="12147" y="10655"/>
                    <a:pt x="12065" y="11065"/>
                    <a:pt x="11819" y="11376"/>
                  </a:cubicBezTo>
                  <a:cubicBezTo>
                    <a:pt x="11598" y="11691"/>
                    <a:pt x="11241" y="11885"/>
                    <a:pt x="10865" y="11885"/>
                  </a:cubicBezTo>
                  <a:cubicBezTo>
                    <a:pt x="10850" y="11885"/>
                    <a:pt x="10834" y="11885"/>
                    <a:pt x="10819" y="11884"/>
                  </a:cubicBezTo>
                  <a:lnTo>
                    <a:pt x="1542" y="11884"/>
                  </a:lnTo>
                  <a:cubicBezTo>
                    <a:pt x="1526" y="11885"/>
                    <a:pt x="1511" y="11885"/>
                    <a:pt x="1496" y="11885"/>
                  </a:cubicBezTo>
                  <a:cubicBezTo>
                    <a:pt x="1120" y="11885"/>
                    <a:pt x="779" y="11691"/>
                    <a:pt x="575" y="11376"/>
                  </a:cubicBezTo>
                  <a:cubicBezTo>
                    <a:pt x="345" y="11065"/>
                    <a:pt x="296" y="10655"/>
                    <a:pt x="443" y="10294"/>
                  </a:cubicBezTo>
                  <a:lnTo>
                    <a:pt x="2279" y="5557"/>
                  </a:lnTo>
                  <a:lnTo>
                    <a:pt x="2279" y="5525"/>
                  </a:lnTo>
                  <a:lnTo>
                    <a:pt x="2279" y="5508"/>
                  </a:lnTo>
                  <a:cubicBezTo>
                    <a:pt x="2246" y="3787"/>
                    <a:pt x="2230" y="2082"/>
                    <a:pt x="2230" y="263"/>
                  </a:cubicBezTo>
                  <a:close/>
                  <a:moveTo>
                    <a:pt x="1968" y="1"/>
                  </a:moveTo>
                  <a:lnTo>
                    <a:pt x="1968" y="132"/>
                  </a:lnTo>
                  <a:cubicBezTo>
                    <a:pt x="1951" y="1984"/>
                    <a:pt x="1968" y="3722"/>
                    <a:pt x="2001" y="5475"/>
                  </a:cubicBezTo>
                  <a:lnTo>
                    <a:pt x="181" y="10196"/>
                  </a:lnTo>
                  <a:cubicBezTo>
                    <a:pt x="1" y="10639"/>
                    <a:pt x="66" y="11130"/>
                    <a:pt x="329" y="11524"/>
                  </a:cubicBezTo>
                  <a:cubicBezTo>
                    <a:pt x="607" y="11917"/>
                    <a:pt x="1050" y="12147"/>
                    <a:pt x="1525" y="12147"/>
                  </a:cubicBezTo>
                  <a:lnTo>
                    <a:pt x="10803" y="12163"/>
                  </a:lnTo>
                  <a:cubicBezTo>
                    <a:pt x="11294" y="12163"/>
                    <a:pt x="11737" y="11934"/>
                    <a:pt x="12032" y="11540"/>
                  </a:cubicBezTo>
                  <a:cubicBezTo>
                    <a:pt x="12327" y="11147"/>
                    <a:pt x="12409" y="10655"/>
                    <a:pt x="12278" y="10180"/>
                  </a:cubicBezTo>
                  <a:lnTo>
                    <a:pt x="10852" y="5492"/>
                  </a:lnTo>
                  <a:lnTo>
                    <a:pt x="11753" y="1"/>
                  </a:ln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860575" y="2060250"/>
              <a:ext cx="1045375" cy="701975"/>
            </a:xfrm>
            <a:custGeom>
              <a:avLst/>
              <a:gdLst/>
              <a:ahLst/>
              <a:cxnLst/>
              <a:rect l="l" t="t" r="r" b="b"/>
              <a:pathLst>
                <a:path w="41815" h="28079" extrusionOk="0">
                  <a:moveTo>
                    <a:pt x="27735" y="0"/>
                  </a:moveTo>
                  <a:cubicBezTo>
                    <a:pt x="27521" y="344"/>
                    <a:pt x="27276" y="656"/>
                    <a:pt x="27013" y="967"/>
                  </a:cubicBezTo>
                  <a:cubicBezTo>
                    <a:pt x="25795" y="2318"/>
                    <a:pt x="24024" y="3235"/>
                    <a:pt x="22196" y="3235"/>
                  </a:cubicBezTo>
                  <a:cubicBezTo>
                    <a:pt x="21983" y="3235"/>
                    <a:pt x="21769" y="3222"/>
                    <a:pt x="21555" y="3197"/>
                  </a:cubicBezTo>
                  <a:cubicBezTo>
                    <a:pt x="20539" y="3065"/>
                    <a:pt x="19588" y="2656"/>
                    <a:pt x="18801" y="2016"/>
                  </a:cubicBezTo>
                  <a:cubicBezTo>
                    <a:pt x="18195" y="1525"/>
                    <a:pt x="17687" y="902"/>
                    <a:pt x="17293" y="230"/>
                  </a:cubicBezTo>
                  <a:cubicBezTo>
                    <a:pt x="14015" y="361"/>
                    <a:pt x="7491" y="2246"/>
                    <a:pt x="0" y="13130"/>
                  </a:cubicBezTo>
                  <a:cubicBezTo>
                    <a:pt x="427" y="13376"/>
                    <a:pt x="853" y="13605"/>
                    <a:pt x="1279" y="13851"/>
                  </a:cubicBezTo>
                  <a:cubicBezTo>
                    <a:pt x="3738" y="15195"/>
                    <a:pt x="8688" y="17867"/>
                    <a:pt x="8688" y="17867"/>
                  </a:cubicBezTo>
                  <a:cubicBezTo>
                    <a:pt x="8688" y="17867"/>
                    <a:pt x="10524" y="15457"/>
                    <a:pt x="11310" y="14589"/>
                  </a:cubicBezTo>
                  <a:lnTo>
                    <a:pt x="11507" y="15851"/>
                  </a:lnTo>
                  <a:cubicBezTo>
                    <a:pt x="11589" y="16326"/>
                    <a:pt x="11786" y="16769"/>
                    <a:pt x="12064" y="17129"/>
                  </a:cubicBezTo>
                  <a:cubicBezTo>
                    <a:pt x="13032" y="18293"/>
                    <a:pt x="13687" y="18211"/>
                    <a:pt x="13622" y="18277"/>
                  </a:cubicBezTo>
                  <a:lnTo>
                    <a:pt x="12999" y="28079"/>
                  </a:lnTo>
                  <a:lnTo>
                    <a:pt x="32488" y="28079"/>
                  </a:lnTo>
                  <a:lnTo>
                    <a:pt x="32488" y="17932"/>
                  </a:lnTo>
                  <a:cubicBezTo>
                    <a:pt x="32488" y="17932"/>
                    <a:pt x="32490" y="17932"/>
                    <a:pt x="32493" y="17932"/>
                  </a:cubicBezTo>
                  <a:cubicBezTo>
                    <a:pt x="32666" y="17932"/>
                    <a:pt x="36959" y="17854"/>
                    <a:pt x="33537" y="9966"/>
                  </a:cubicBezTo>
                  <a:lnTo>
                    <a:pt x="33537" y="9966"/>
                  </a:lnTo>
                  <a:lnTo>
                    <a:pt x="35750" y="13081"/>
                  </a:lnTo>
                  <a:cubicBezTo>
                    <a:pt x="36389" y="12441"/>
                    <a:pt x="37012" y="11835"/>
                    <a:pt x="37651" y="11212"/>
                  </a:cubicBezTo>
                  <a:cubicBezTo>
                    <a:pt x="39045" y="9868"/>
                    <a:pt x="40454" y="8524"/>
                    <a:pt x="41815" y="7147"/>
                  </a:cubicBezTo>
                  <a:cubicBezTo>
                    <a:pt x="38209" y="3098"/>
                    <a:pt x="33668" y="0"/>
                    <a:pt x="27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855650" y="2056975"/>
              <a:ext cx="1055225" cy="708950"/>
            </a:xfrm>
            <a:custGeom>
              <a:avLst/>
              <a:gdLst/>
              <a:ahLst/>
              <a:cxnLst/>
              <a:rect l="l" t="t" r="r" b="b"/>
              <a:pathLst>
                <a:path w="42209" h="28358" extrusionOk="0">
                  <a:moveTo>
                    <a:pt x="28014" y="279"/>
                  </a:moveTo>
                  <a:cubicBezTo>
                    <a:pt x="33095" y="295"/>
                    <a:pt x="37619" y="2574"/>
                    <a:pt x="41848" y="7261"/>
                  </a:cubicBezTo>
                  <a:cubicBezTo>
                    <a:pt x="40750" y="8343"/>
                    <a:pt x="39635" y="9425"/>
                    <a:pt x="38570" y="10458"/>
                  </a:cubicBezTo>
                  <a:lnTo>
                    <a:pt x="37750" y="11245"/>
                  </a:lnTo>
                  <a:cubicBezTo>
                    <a:pt x="37160" y="11818"/>
                    <a:pt x="36570" y="12408"/>
                    <a:pt x="35980" y="12998"/>
                  </a:cubicBezTo>
                  <a:lnTo>
                    <a:pt x="33095" y="8983"/>
                  </a:lnTo>
                  <a:lnTo>
                    <a:pt x="33603" y="10146"/>
                  </a:lnTo>
                  <a:cubicBezTo>
                    <a:pt x="35357" y="14195"/>
                    <a:pt x="35029" y="16080"/>
                    <a:pt x="34455" y="16965"/>
                  </a:cubicBezTo>
                  <a:cubicBezTo>
                    <a:pt x="34046" y="17555"/>
                    <a:pt x="33390" y="17899"/>
                    <a:pt x="32685" y="17932"/>
                  </a:cubicBezTo>
                  <a:lnTo>
                    <a:pt x="32554" y="17932"/>
                  </a:lnTo>
                  <a:lnTo>
                    <a:pt x="32554" y="28078"/>
                  </a:lnTo>
                  <a:lnTo>
                    <a:pt x="13343" y="28078"/>
                  </a:lnTo>
                  <a:lnTo>
                    <a:pt x="13983" y="18473"/>
                  </a:lnTo>
                  <a:lnTo>
                    <a:pt x="13999" y="18440"/>
                  </a:lnTo>
                  <a:lnTo>
                    <a:pt x="13983" y="18375"/>
                  </a:lnTo>
                  <a:cubicBezTo>
                    <a:pt x="13950" y="18293"/>
                    <a:pt x="13884" y="18260"/>
                    <a:pt x="13819" y="18244"/>
                  </a:cubicBezTo>
                  <a:cubicBezTo>
                    <a:pt x="13638" y="18194"/>
                    <a:pt x="13097" y="18031"/>
                    <a:pt x="12393" y="17178"/>
                  </a:cubicBezTo>
                  <a:cubicBezTo>
                    <a:pt x="12114" y="16818"/>
                    <a:pt x="11934" y="16391"/>
                    <a:pt x="11868" y="15949"/>
                  </a:cubicBezTo>
                  <a:lnTo>
                    <a:pt x="11606" y="14424"/>
                  </a:lnTo>
                  <a:lnTo>
                    <a:pt x="11425" y="14638"/>
                  </a:lnTo>
                  <a:cubicBezTo>
                    <a:pt x="10721" y="15392"/>
                    <a:pt x="9213" y="17359"/>
                    <a:pt x="8852" y="17817"/>
                  </a:cubicBezTo>
                  <a:cubicBezTo>
                    <a:pt x="8131" y="17424"/>
                    <a:pt x="3787" y="15080"/>
                    <a:pt x="1558" y="13851"/>
                  </a:cubicBezTo>
                  <a:lnTo>
                    <a:pt x="607" y="13326"/>
                  </a:lnTo>
                  <a:lnTo>
                    <a:pt x="411" y="13212"/>
                  </a:lnTo>
                  <a:cubicBezTo>
                    <a:pt x="7787" y="2541"/>
                    <a:pt x="14196" y="656"/>
                    <a:pt x="17425" y="492"/>
                  </a:cubicBezTo>
                  <a:cubicBezTo>
                    <a:pt x="17818" y="1164"/>
                    <a:pt x="18326" y="1754"/>
                    <a:pt x="18916" y="2262"/>
                  </a:cubicBezTo>
                  <a:cubicBezTo>
                    <a:pt x="19719" y="2918"/>
                    <a:pt x="20703" y="3328"/>
                    <a:pt x="21736" y="3459"/>
                  </a:cubicBezTo>
                  <a:cubicBezTo>
                    <a:pt x="21953" y="3486"/>
                    <a:pt x="22173" y="3499"/>
                    <a:pt x="22394" y="3499"/>
                  </a:cubicBezTo>
                  <a:cubicBezTo>
                    <a:pt x="24167" y="3499"/>
                    <a:pt x="25999" y="2638"/>
                    <a:pt x="27325" y="1180"/>
                  </a:cubicBezTo>
                  <a:cubicBezTo>
                    <a:pt x="27571" y="885"/>
                    <a:pt x="27800" y="590"/>
                    <a:pt x="28014" y="279"/>
                  </a:cubicBezTo>
                  <a:close/>
                  <a:moveTo>
                    <a:pt x="27850" y="0"/>
                  </a:moveTo>
                  <a:lnTo>
                    <a:pt x="27817" y="66"/>
                  </a:lnTo>
                  <a:cubicBezTo>
                    <a:pt x="27604" y="394"/>
                    <a:pt x="27358" y="705"/>
                    <a:pt x="27096" y="1000"/>
                  </a:cubicBezTo>
                  <a:cubicBezTo>
                    <a:pt x="25838" y="2404"/>
                    <a:pt x="24072" y="3233"/>
                    <a:pt x="22368" y="3233"/>
                  </a:cubicBezTo>
                  <a:cubicBezTo>
                    <a:pt x="22161" y="3233"/>
                    <a:pt x="21956" y="3221"/>
                    <a:pt x="21752" y="3196"/>
                  </a:cubicBezTo>
                  <a:cubicBezTo>
                    <a:pt x="20769" y="3082"/>
                    <a:pt x="19851" y="2672"/>
                    <a:pt x="19080" y="2049"/>
                  </a:cubicBezTo>
                  <a:cubicBezTo>
                    <a:pt x="18490" y="1557"/>
                    <a:pt x="17982" y="967"/>
                    <a:pt x="17605" y="295"/>
                  </a:cubicBezTo>
                  <a:lnTo>
                    <a:pt x="17572" y="213"/>
                  </a:lnTo>
                  <a:lnTo>
                    <a:pt x="17490" y="213"/>
                  </a:lnTo>
                  <a:cubicBezTo>
                    <a:pt x="14228" y="361"/>
                    <a:pt x="7623" y="2213"/>
                    <a:pt x="83" y="13179"/>
                  </a:cubicBezTo>
                  <a:lnTo>
                    <a:pt x="1" y="13310"/>
                  </a:lnTo>
                  <a:lnTo>
                    <a:pt x="460" y="13572"/>
                  </a:lnTo>
                  <a:lnTo>
                    <a:pt x="1410" y="14097"/>
                  </a:lnTo>
                  <a:cubicBezTo>
                    <a:pt x="3836" y="15441"/>
                    <a:pt x="8770" y="18080"/>
                    <a:pt x="8819" y="18113"/>
                  </a:cubicBezTo>
                  <a:lnTo>
                    <a:pt x="8918" y="18162"/>
                  </a:lnTo>
                  <a:lnTo>
                    <a:pt x="8983" y="18080"/>
                  </a:lnTo>
                  <a:cubicBezTo>
                    <a:pt x="9000" y="18047"/>
                    <a:pt x="10573" y="15998"/>
                    <a:pt x="11425" y="15031"/>
                  </a:cubicBezTo>
                  <a:lnTo>
                    <a:pt x="11573" y="15998"/>
                  </a:lnTo>
                  <a:cubicBezTo>
                    <a:pt x="11655" y="16490"/>
                    <a:pt x="11852" y="16965"/>
                    <a:pt x="12179" y="17359"/>
                  </a:cubicBezTo>
                  <a:cubicBezTo>
                    <a:pt x="12884" y="18227"/>
                    <a:pt x="13458" y="18424"/>
                    <a:pt x="13687" y="18506"/>
                  </a:cubicBezTo>
                  <a:lnTo>
                    <a:pt x="13048" y="28357"/>
                  </a:lnTo>
                  <a:lnTo>
                    <a:pt x="32816" y="28357"/>
                  </a:lnTo>
                  <a:lnTo>
                    <a:pt x="32816" y="18194"/>
                  </a:lnTo>
                  <a:cubicBezTo>
                    <a:pt x="33570" y="18145"/>
                    <a:pt x="34242" y="17752"/>
                    <a:pt x="34668" y="17129"/>
                  </a:cubicBezTo>
                  <a:cubicBezTo>
                    <a:pt x="35472" y="15916"/>
                    <a:pt x="35340" y="13900"/>
                    <a:pt x="34291" y="11130"/>
                  </a:cubicBezTo>
                  <a:lnTo>
                    <a:pt x="34291" y="11130"/>
                  </a:lnTo>
                  <a:lnTo>
                    <a:pt x="35931" y="13408"/>
                  </a:lnTo>
                  <a:lnTo>
                    <a:pt x="36045" y="13293"/>
                  </a:lnTo>
                  <a:cubicBezTo>
                    <a:pt x="36668" y="12671"/>
                    <a:pt x="37291" y="12064"/>
                    <a:pt x="37930" y="11441"/>
                  </a:cubicBezTo>
                  <a:lnTo>
                    <a:pt x="38750" y="10671"/>
                  </a:lnTo>
                  <a:cubicBezTo>
                    <a:pt x="39864" y="9589"/>
                    <a:pt x="41012" y="8474"/>
                    <a:pt x="42110" y="7360"/>
                  </a:cubicBezTo>
                  <a:lnTo>
                    <a:pt x="42208" y="7278"/>
                  </a:lnTo>
                  <a:lnTo>
                    <a:pt x="42110" y="7180"/>
                  </a:lnTo>
                  <a:cubicBezTo>
                    <a:pt x="37799" y="2344"/>
                    <a:pt x="33160" y="0"/>
                    <a:pt x="27932" y="0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934325" y="2764250"/>
              <a:ext cx="1069975" cy="1631775"/>
            </a:xfrm>
            <a:custGeom>
              <a:avLst/>
              <a:gdLst/>
              <a:ahLst/>
              <a:cxnLst/>
              <a:rect l="l" t="t" r="r" b="b"/>
              <a:pathLst>
                <a:path w="42799" h="65271" extrusionOk="0">
                  <a:moveTo>
                    <a:pt x="10000" y="0"/>
                  </a:moveTo>
                  <a:cubicBezTo>
                    <a:pt x="9278" y="1640"/>
                    <a:pt x="1" y="22915"/>
                    <a:pt x="132" y="64451"/>
                  </a:cubicBezTo>
                  <a:lnTo>
                    <a:pt x="11934" y="64599"/>
                  </a:lnTo>
                  <a:lnTo>
                    <a:pt x="18490" y="14015"/>
                  </a:lnTo>
                  <a:lnTo>
                    <a:pt x="19670" y="14015"/>
                  </a:lnTo>
                  <a:lnTo>
                    <a:pt x="30079" y="65271"/>
                  </a:lnTo>
                  <a:lnTo>
                    <a:pt x="42799" y="61845"/>
                  </a:lnTo>
                  <a:lnTo>
                    <a:pt x="30866" y="5639"/>
                  </a:lnTo>
                  <a:cubicBezTo>
                    <a:pt x="30800" y="5410"/>
                    <a:pt x="30735" y="5180"/>
                    <a:pt x="30685" y="4951"/>
                  </a:cubicBezTo>
                  <a:cubicBezTo>
                    <a:pt x="30440" y="4016"/>
                    <a:pt x="30276" y="3082"/>
                    <a:pt x="30161" y="2115"/>
                  </a:cubicBezTo>
                  <a:lnTo>
                    <a:pt x="29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931050" y="2760975"/>
              <a:ext cx="1077350" cy="1639150"/>
            </a:xfrm>
            <a:custGeom>
              <a:avLst/>
              <a:gdLst/>
              <a:ahLst/>
              <a:cxnLst/>
              <a:rect l="l" t="t" r="r" b="b"/>
              <a:pathLst>
                <a:path w="43094" h="65566" extrusionOk="0">
                  <a:moveTo>
                    <a:pt x="29735" y="279"/>
                  </a:moveTo>
                  <a:lnTo>
                    <a:pt x="30144" y="2262"/>
                  </a:lnTo>
                  <a:cubicBezTo>
                    <a:pt x="30259" y="3229"/>
                    <a:pt x="30439" y="4180"/>
                    <a:pt x="30669" y="5114"/>
                  </a:cubicBezTo>
                  <a:cubicBezTo>
                    <a:pt x="30734" y="5344"/>
                    <a:pt x="30800" y="5573"/>
                    <a:pt x="30866" y="5786"/>
                  </a:cubicBezTo>
                  <a:lnTo>
                    <a:pt x="42766" y="61894"/>
                  </a:lnTo>
                  <a:lnTo>
                    <a:pt x="30308" y="65221"/>
                  </a:lnTo>
                  <a:lnTo>
                    <a:pt x="19933" y="14015"/>
                  </a:lnTo>
                  <a:lnTo>
                    <a:pt x="18523" y="14015"/>
                  </a:lnTo>
                  <a:lnTo>
                    <a:pt x="11950" y="64598"/>
                  </a:lnTo>
                  <a:lnTo>
                    <a:pt x="394" y="64451"/>
                  </a:lnTo>
                  <a:cubicBezTo>
                    <a:pt x="279" y="25440"/>
                    <a:pt x="8508" y="4246"/>
                    <a:pt x="10213" y="279"/>
                  </a:cubicBezTo>
                  <a:close/>
                  <a:moveTo>
                    <a:pt x="10049" y="0"/>
                  </a:moveTo>
                  <a:lnTo>
                    <a:pt x="9999" y="115"/>
                  </a:lnTo>
                  <a:cubicBezTo>
                    <a:pt x="8328" y="3983"/>
                    <a:pt x="1" y="25292"/>
                    <a:pt x="132" y="64582"/>
                  </a:cubicBezTo>
                  <a:lnTo>
                    <a:pt x="132" y="64713"/>
                  </a:lnTo>
                  <a:lnTo>
                    <a:pt x="12196" y="64877"/>
                  </a:lnTo>
                  <a:lnTo>
                    <a:pt x="18752" y="14294"/>
                  </a:lnTo>
                  <a:lnTo>
                    <a:pt x="19703" y="14294"/>
                  </a:lnTo>
                  <a:lnTo>
                    <a:pt x="30079" y="65418"/>
                  </a:lnTo>
                  <a:lnTo>
                    <a:pt x="30095" y="65565"/>
                  </a:lnTo>
                  <a:lnTo>
                    <a:pt x="43094" y="62074"/>
                  </a:lnTo>
                  <a:lnTo>
                    <a:pt x="31128" y="5721"/>
                  </a:lnTo>
                  <a:cubicBezTo>
                    <a:pt x="31062" y="5508"/>
                    <a:pt x="30997" y="5278"/>
                    <a:pt x="30948" y="5049"/>
                  </a:cubicBezTo>
                  <a:cubicBezTo>
                    <a:pt x="30718" y="4131"/>
                    <a:pt x="30538" y="3180"/>
                    <a:pt x="30423" y="2230"/>
                  </a:cubicBezTo>
                  <a:lnTo>
                    <a:pt x="29980" y="0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1330175" y="3116650"/>
              <a:ext cx="169275" cy="7000"/>
            </a:xfrm>
            <a:custGeom>
              <a:avLst/>
              <a:gdLst/>
              <a:ahLst/>
              <a:cxnLst/>
              <a:rect l="l" t="t" r="r" b="b"/>
              <a:pathLst>
                <a:path w="6771" h="280" extrusionOk="0">
                  <a:moveTo>
                    <a:pt x="3378" y="1"/>
                  </a:moveTo>
                  <a:cubicBezTo>
                    <a:pt x="2820" y="17"/>
                    <a:pt x="2246" y="17"/>
                    <a:pt x="1689" y="67"/>
                  </a:cubicBezTo>
                  <a:lnTo>
                    <a:pt x="837" y="132"/>
                  </a:lnTo>
                  <a:cubicBezTo>
                    <a:pt x="558" y="181"/>
                    <a:pt x="280" y="198"/>
                    <a:pt x="1" y="263"/>
                  </a:cubicBezTo>
                  <a:lnTo>
                    <a:pt x="1" y="280"/>
                  </a:lnTo>
                  <a:lnTo>
                    <a:pt x="3378" y="280"/>
                  </a:lnTo>
                  <a:lnTo>
                    <a:pt x="6771" y="230"/>
                  </a:lnTo>
                  <a:lnTo>
                    <a:pt x="6771" y="198"/>
                  </a:lnTo>
                  <a:cubicBezTo>
                    <a:pt x="6492" y="149"/>
                    <a:pt x="6213" y="132"/>
                    <a:pt x="5918" y="99"/>
                  </a:cubicBezTo>
                  <a:lnTo>
                    <a:pt x="5066" y="34"/>
                  </a:lnTo>
                  <a:cubicBezTo>
                    <a:pt x="4509" y="1"/>
                    <a:pt x="3951" y="17"/>
                    <a:pt x="3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1369525" y="2760975"/>
              <a:ext cx="50025" cy="358175"/>
            </a:xfrm>
            <a:custGeom>
              <a:avLst/>
              <a:gdLst/>
              <a:ahLst/>
              <a:cxnLst/>
              <a:rect l="l" t="t" r="r" b="b"/>
              <a:pathLst>
                <a:path w="2001" h="14327" extrusionOk="0">
                  <a:moveTo>
                    <a:pt x="345" y="0"/>
                  </a:moveTo>
                  <a:lnTo>
                    <a:pt x="0" y="5623"/>
                  </a:lnTo>
                  <a:lnTo>
                    <a:pt x="1722" y="5803"/>
                  </a:lnTo>
                  <a:lnTo>
                    <a:pt x="1656" y="14326"/>
                  </a:lnTo>
                  <a:lnTo>
                    <a:pt x="1918" y="14326"/>
                  </a:lnTo>
                  <a:lnTo>
                    <a:pt x="2000" y="5557"/>
                  </a:lnTo>
                  <a:lnTo>
                    <a:pt x="279" y="5377"/>
                  </a:lnTo>
                  <a:lnTo>
                    <a:pt x="607" y="17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1408050" y="2772850"/>
              <a:ext cx="31975" cy="34850"/>
            </a:xfrm>
            <a:custGeom>
              <a:avLst/>
              <a:gdLst/>
              <a:ahLst/>
              <a:cxnLst/>
              <a:rect l="l" t="t" r="r" b="b"/>
              <a:pathLst>
                <a:path w="1279" h="1394" extrusionOk="0">
                  <a:moveTo>
                    <a:pt x="640" y="1"/>
                  </a:moveTo>
                  <a:cubicBezTo>
                    <a:pt x="295" y="1"/>
                    <a:pt x="0" y="312"/>
                    <a:pt x="0" y="706"/>
                  </a:cubicBezTo>
                  <a:cubicBezTo>
                    <a:pt x="0" y="1083"/>
                    <a:pt x="295" y="1394"/>
                    <a:pt x="640" y="1394"/>
                  </a:cubicBezTo>
                  <a:cubicBezTo>
                    <a:pt x="1000" y="1394"/>
                    <a:pt x="1279" y="1083"/>
                    <a:pt x="1279" y="706"/>
                  </a:cubicBezTo>
                  <a:cubicBezTo>
                    <a:pt x="1279" y="312"/>
                    <a:pt x="1000" y="1"/>
                    <a:pt x="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139225" y="2343825"/>
              <a:ext cx="54125" cy="89750"/>
            </a:xfrm>
            <a:custGeom>
              <a:avLst/>
              <a:gdLst/>
              <a:ahLst/>
              <a:cxnLst/>
              <a:rect l="l" t="t" r="r" b="b"/>
              <a:pathLst>
                <a:path w="2165" h="3590" extrusionOk="0">
                  <a:moveTo>
                    <a:pt x="2148" y="0"/>
                  </a:moveTo>
                  <a:cubicBezTo>
                    <a:pt x="1656" y="492"/>
                    <a:pt x="1230" y="1049"/>
                    <a:pt x="869" y="1656"/>
                  </a:cubicBezTo>
                  <a:cubicBezTo>
                    <a:pt x="509" y="2262"/>
                    <a:pt x="214" y="2901"/>
                    <a:pt x="1" y="3573"/>
                  </a:cubicBezTo>
                  <a:lnTo>
                    <a:pt x="17" y="3590"/>
                  </a:lnTo>
                  <a:lnTo>
                    <a:pt x="1099" y="1803"/>
                  </a:lnTo>
                  <a:lnTo>
                    <a:pt x="2164" y="16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327325" y="2308050"/>
              <a:ext cx="219650" cy="43875"/>
            </a:xfrm>
            <a:custGeom>
              <a:avLst/>
              <a:gdLst/>
              <a:ahLst/>
              <a:cxnLst/>
              <a:rect l="l" t="t" r="r" b="b"/>
              <a:pathLst>
                <a:path w="8786" h="1755" extrusionOk="0">
                  <a:moveTo>
                    <a:pt x="7343" y="1"/>
                  </a:moveTo>
                  <a:cubicBezTo>
                    <a:pt x="6545" y="1"/>
                    <a:pt x="5471" y="83"/>
                    <a:pt x="4295" y="251"/>
                  </a:cubicBezTo>
                  <a:cubicBezTo>
                    <a:pt x="1902" y="595"/>
                    <a:pt x="0" y="1152"/>
                    <a:pt x="49" y="1497"/>
                  </a:cubicBezTo>
                  <a:cubicBezTo>
                    <a:pt x="74" y="1669"/>
                    <a:pt x="582" y="1755"/>
                    <a:pt x="1383" y="1755"/>
                  </a:cubicBezTo>
                  <a:cubicBezTo>
                    <a:pt x="2184" y="1755"/>
                    <a:pt x="3278" y="1669"/>
                    <a:pt x="4475" y="1497"/>
                  </a:cubicBezTo>
                  <a:cubicBezTo>
                    <a:pt x="6885" y="1169"/>
                    <a:pt x="8786" y="611"/>
                    <a:pt x="8737" y="267"/>
                  </a:cubicBezTo>
                  <a:cubicBezTo>
                    <a:pt x="8712" y="91"/>
                    <a:pt x="8180" y="1"/>
                    <a:pt x="7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319525" y="2303650"/>
              <a:ext cx="229500" cy="50425"/>
            </a:xfrm>
            <a:custGeom>
              <a:avLst/>
              <a:gdLst/>
              <a:ahLst/>
              <a:cxnLst/>
              <a:rect l="l" t="t" r="r" b="b"/>
              <a:pathLst>
                <a:path w="9180" h="2017" extrusionOk="0">
                  <a:moveTo>
                    <a:pt x="7541" y="263"/>
                  </a:moveTo>
                  <a:cubicBezTo>
                    <a:pt x="8262" y="263"/>
                    <a:pt x="8688" y="329"/>
                    <a:pt x="8803" y="427"/>
                  </a:cubicBezTo>
                  <a:cubicBezTo>
                    <a:pt x="8639" y="656"/>
                    <a:pt x="7131" y="1164"/>
                    <a:pt x="4656" y="1492"/>
                  </a:cubicBezTo>
                  <a:cubicBezTo>
                    <a:pt x="3345" y="1678"/>
                    <a:pt x="2283" y="1747"/>
                    <a:pt x="1544" y="1747"/>
                  </a:cubicBezTo>
                  <a:cubicBezTo>
                    <a:pt x="851" y="1747"/>
                    <a:pt x="441" y="1686"/>
                    <a:pt x="378" y="1607"/>
                  </a:cubicBezTo>
                  <a:cubicBezTo>
                    <a:pt x="460" y="1378"/>
                    <a:pt x="1984" y="869"/>
                    <a:pt x="4525" y="509"/>
                  </a:cubicBezTo>
                  <a:cubicBezTo>
                    <a:pt x="5525" y="361"/>
                    <a:pt x="6541" y="279"/>
                    <a:pt x="7541" y="279"/>
                  </a:cubicBezTo>
                  <a:lnTo>
                    <a:pt x="7541" y="263"/>
                  </a:lnTo>
                  <a:close/>
                  <a:moveTo>
                    <a:pt x="7606" y="1"/>
                  </a:moveTo>
                  <a:cubicBezTo>
                    <a:pt x="6557" y="1"/>
                    <a:pt x="5508" y="83"/>
                    <a:pt x="4476" y="247"/>
                  </a:cubicBezTo>
                  <a:cubicBezTo>
                    <a:pt x="4295" y="263"/>
                    <a:pt x="1" y="869"/>
                    <a:pt x="99" y="1623"/>
                  </a:cubicBezTo>
                  <a:cubicBezTo>
                    <a:pt x="132" y="1804"/>
                    <a:pt x="312" y="2017"/>
                    <a:pt x="1574" y="2017"/>
                  </a:cubicBezTo>
                  <a:lnTo>
                    <a:pt x="1640" y="2017"/>
                  </a:lnTo>
                  <a:cubicBezTo>
                    <a:pt x="2656" y="2000"/>
                    <a:pt x="3672" y="1918"/>
                    <a:pt x="4689" y="1771"/>
                  </a:cubicBezTo>
                  <a:cubicBezTo>
                    <a:pt x="4869" y="1738"/>
                    <a:pt x="9180" y="1132"/>
                    <a:pt x="9065" y="378"/>
                  </a:cubicBezTo>
                  <a:cubicBezTo>
                    <a:pt x="9049" y="197"/>
                    <a:pt x="8852" y="1"/>
                    <a:pt x="7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26075" y="2318400"/>
              <a:ext cx="312700" cy="298350"/>
            </a:xfrm>
            <a:custGeom>
              <a:avLst/>
              <a:gdLst/>
              <a:ahLst/>
              <a:cxnLst/>
              <a:rect l="l" t="t" r="r" b="b"/>
              <a:pathLst>
                <a:path w="12508" h="11934" extrusionOk="0">
                  <a:moveTo>
                    <a:pt x="8688" y="1"/>
                  </a:moveTo>
                  <a:cubicBezTo>
                    <a:pt x="8688" y="1"/>
                    <a:pt x="7738" y="935"/>
                    <a:pt x="4623" y="1345"/>
                  </a:cubicBezTo>
                  <a:cubicBezTo>
                    <a:pt x="3730" y="1463"/>
                    <a:pt x="2977" y="1505"/>
                    <a:pt x="2356" y="1505"/>
                  </a:cubicBezTo>
                  <a:cubicBezTo>
                    <a:pt x="730" y="1505"/>
                    <a:pt x="1" y="1214"/>
                    <a:pt x="1" y="1214"/>
                  </a:cubicBezTo>
                  <a:lnTo>
                    <a:pt x="1" y="1214"/>
                  </a:lnTo>
                  <a:lnTo>
                    <a:pt x="1148" y="10409"/>
                  </a:lnTo>
                  <a:cubicBezTo>
                    <a:pt x="1254" y="11282"/>
                    <a:pt x="2008" y="11933"/>
                    <a:pt x="2879" y="11933"/>
                  </a:cubicBezTo>
                  <a:cubicBezTo>
                    <a:pt x="2957" y="11933"/>
                    <a:pt x="3036" y="11928"/>
                    <a:pt x="3115" y="11917"/>
                  </a:cubicBezTo>
                  <a:lnTo>
                    <a:pt x="8279" y="11196"/>
                  </a:lnTo>
                  <a:cubicBezTo>
                    <a:pt x="9229" y="11065"/>
                    <a:pt x="9885" y="10213"/>
                    <a:pt x="9770" y="9278"/>
                  </a:cubicBezTo>
                  <a:lnTo>
                    <a:pt x="9590" y="7656"/>
                  </a:lnTo>
                  <a:lnTo>
                    <a:pt x="9672" y="8344"/>
                  </a:lnTo>
                  <a:cubicBezTo>
                    <a:pt x="9737" y="8344"/>
                    <a:pt x="9803" y="8360"/>
                    <a:pt x="9869" y="8360"/>
                  </a:cubicBezTo>
                  <a:cubicBezTo>
                    <a:pt x="11327" y="8360"/>
                    <a:pt x="12508" y="7049"/>
                    <a:pt x="12508" y="5443"/>
                  </a:cubicBezTo>
                  <a:cubicBezTo>
                    <a:pt x="12508" y="3836"/>
                    <a:pt x="11327" y="2525"/>
                    <a:pt x="9869" y="2525"/>
                  </a:cubicBezTo>
                  <a:cubicBezTo>
                    <a:pt x="9574" y="2525"/>
                    <a:pt x="9278" y="2574"/>
                    <a:pt x="9016" y="2689"/>
                  </a:cubicBezTo>
                  <a:lnTo>
                    <a:pt x="9180" y="3492"/>
                  </a:lnTo>
                  <a:cubicBezTo>
                    <a:pt x="9304" y="3478"/>
                    <a:pt x="9423" y="3471"/>
                    <a:pt x="9537" y="3471"/>
                  </a:cubicBezTo>
                  <a:cubicBezTo>
                    <a:pt x="10875" y="3471"/>
                    <a:pt x="11557" y="4414"/>
                    <a:pt x="11557" y="5607"/>
                  </a:cubicBezTo>
                  <a:cubicBezTo>
                    <a:pt x="11557" y="6721"/>
                    <a:pt x="10705" y="7360"/>
                    <a:pt x="9590" y="7656"/>
                  </a:cubicBezTo>
                  <a:lnTo>
                    <a:pt x="8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322000" y="2310625"/>
              <a:ext cx="320050" cy="309400"/>
            </a:xfrm>
            <a:custGeom>
              <a:avLst/>
              <a:gdLst/>
              <a:ahLst/>
              <a:cxnLst/>
              <a:rect l="l" t="t" r="r" b="b"/>
              <a:pathLst>
                <a:path w="12802" h="12376" extrusionOk="0">
                  <a:moveTo>
                    <a:pt x="9718" y="3912"/>
                  </a:moveTo>
                  <a:cubicBezTo>
                    <a:pt x="10163" y="3912"/>
                    <a:pt x="10603" y="4065"/>
                    <a:pt x="10966" y="4360"/>
                  </a:cubicBezTo>
                  <a:cubicBezTo>
                    <a:pt x="11376" y="4770"/>
                    <a:pt x="11605" y="5344"/>
                    <a:pt x="11572" y="5918"/>
                  </a:cubicBezTo>
                  <a:cubicBezTo>
                    <a:pt x="11572" y="7049"/>
                    <a:pt x="10687" y="7557"/>
                    <a:pt x="9868" y="7786"/>
                  </a:cubicBezTo>
                  <a:lnTo>
                    <a:pt x="9425" y="3934"/>
                  </a:lnTo>
                  <a:cubicBezTo>
                    <a:pt x="9522" y="3920"/>
                    <a:pt x="9620" y="3912"/>
                    <a:pt x="9718" y="3912"/>
                  </a:cubicBezTo>
                  <a:close/>
                  <a:moveTo>
                    <a:pt x="10032" y="2984"/>
                  </a:moveTo>
                  <a:cubicBezTo>
                    <a:pt x="11408" y="2984"/>
                    <a:pt x="12539" y="4229"/>
                    <a:pt x="12539" y="5754"/>
                  </a:cubicBezTo>
                  <a:cubicBezTo>
                    <a:pt x="12539" y="7278"/>
                    <a:pt x="11408" y="8524"/>
                    <a:pt x="10032" y="8524"/>
                  </a:cubicBezTo>
                  <a:lnTo>
                    <a:pt x="9950" y="8524"/>
                  </a:lnTo>
                  <a:lnTo>
                    <a:pt x="9900" y="8065"/>
                  </a:lnTo>
                  <a:cubicBezTo>
                    <a:pt x="11163" y="7704"/>
                    <a:pt x="11851" y="6934"/>
                    <a:pt x="11851" y="5918"/>
                  </a:cubicBezTo>
                  <a:cubicBezTo>
                    <a:pt x="11884" y="5262"/>
                    <a:pt x="11622" y="4606"/>
                    <a:pt x="11163" y="4147"/>
                  </a:cubicBezTo>
                  <a:cubicBezTo>
                    <a:pt x="10749" y="3816"/>
                    <a:pt x="10254" y="3636"/>
                    <a:pt x="9736" y="3636"/>
                  </a:cubicBezTo>
                  <a:cubicBezTo>
                    <a:pt x="9639" y="3636"/>
                    <a:pt x="9540" y="3643"/>
                    <a:pt x="9441" y="3656"/>
                  </a:cubicBezTo>
                  <a:lnTo>
                    <a:pt x="9327" y="3098"/>
                  </a:lnTo>
                  <a:cubicBezTo>
                    <a:pt x="9556" y="3016"/>
                    <a:pt x="9802" y="2984"/>
                    <a:pt x="10032" y="2984"/>
                  </a:cubicBezTo>
                  <a:close/>
                  <a:moveTo>
                    <a:pt x="8737" y="574"/>
                  </a:moveTo>
                  <a:lnTo>
                    <a:pt x="9015" y="2918"/>
                  </a:lnTo>
                  <a:lnTo>
                    <a:pt x="9786" y="9589"/>
                  </a:lnTo>
                  <a:cubicBezTo>
                    <a:pt x="9884" y="10458"/>
                    <a:pt x="9278" y="11245"/>
                    <a:pt x="8425" y="11376"/>
                  </a:cubicBezTo>
                  <a:lnTo>
                    <a:pt x="3262" y="12097"/>
                  </a:lnTo>
                  <a:cubicBezTo>
                    <a:pt x="3198" y="12105"/>
                    <a:pt x="3133" y="12108"/>
                    <a:pt x="3069" y="12108"/>
                  </a:cubicBezTo>
                  <a:cubicBezTo>
                    <a:pt x="2709" y="12108"/>
                    <a:pt x="2358" y="11992"/>
                    <a:pt x="2065" y="11769"/>
                  </a:cubicBezTo>
                  <a:cubicBezTo>
                    <a:pt x="1721" y="11507"/>
                    <a:pt x="1492" y="11130"/>
                    <a:pt x="1442" y="10704"/>
                  </a:cubicBezTo>
                  <a:lnTo>
                    <a:pt x="328" y="1721"/>
                  </a:lnTo>
                  <a:lnTo>
                    <a:pt x="328" y="1705"/>
                  </a:lnTo>
                  <a:cubicBezTo>
                    <a:pt x="652" y="1802"/>
                    <a:pt x="1381" y="1949"/>
                    <a:pt x="2572" y="1949"/>
                  </a:cubicBezTo>
                  <a:cubicBezTo>
                    <a:pt x="3189" y="1949"/>
                    <a:pt x="3930" y="1910"/>
                    <a:pt x="4803" y="1803"/>
                  </a:cubicBezTo>
                  <a:cubicBezTo>
                    <a:pt x="7179" y="1492"/>
                    <a:pt x="8327" y="869"/>
                    <a:pt x="8737" y="574"/>
                  </a:cubicBezTo>
                  <a:close/>
                  <a:moveTo>
                    <a:pt x="8950" y="0"/>
                  </a:moveTo>
                  <a:lnTo>
                    <a:pt x="8753" y="197"/>
                  </a:lnTo>
                  <a:cubicBezTo>
                    <a:pt x="8737" y="213"/>
                    <a:pt x="7786" y="1115"/>
                    <a:pt x="4754" y="1508"/>
                  </a:cubicBezTo>
                  <a:cubicBezTo>
                    <a:pt x="3889" y="1621"/>
                    <a:pt x="3157" y="1662"/>
                    <a:pt x="2549" y="1662"/>
                  </a:cubicBezTo>
                  <a:cubicBezTo>
                    <a:pt x="945" y="1662"/>
                    <a:pt x="209" y="1377"/>
                    <a:pt x="197" y="1377"/>
                  </a:cubicBezTo>
                  <a:lnTo>
                    <a:pt x="0" y="1295"/>
                  </a:lnTo>
                  <a:lnTo>
                    <a:pt x="1180" y="10720"/>
                  </a:lnTo>
                  <a:cubicBezTo>
                    <a:pt x="1229" y="11228"/>
                    <a:pt x="1492" y="11671"/>
                    <a:pt x="1901" y="11982"/>
                  </a:cubicBezTo>
                  <a:cubicBezTo>
                    <a:pt x="2229" y="12228"/>
                    <a:pt x="2623" y="12376"/>
                    <a:pt x="3032" y="12376"/>
                  </a:cubicBezTo>
                  <a:cubicBezTo>
                    <a:pt x="3131" y="12359"/>
                    <a:pt x="3213" y="12359"/>
                    <a:pt x="3295" y="12343"/>
                  </a:cubicBezTo>
                  <a:lnTo>
                    <a:pt x="8458" y="11638"/>
                  </a:lnTo>
                  <a:cubicBezTo>
                    <a:pt x="9474" y="11491"/>
                    <a:pt x="10179" y="10573"/>
                    <a:pt x="10064" y="9556"/>
                  </a:cubicBezTo>
                  <a:lnTo>
                    <a:pt x="9982" y="8786"/>
                  </a:lnTo>
                  <a:lnTo>
                    <a:pt x="9982" y="8786"/>
                  </a:lnTo>
                  <a:cubicBezTo>
                    <a:pt x="10000" y="8786"/>
                    <a:pt x="10018" y="8787"/>
                    <a:pt x="10036" y="8787"/>
                  </a:cubicBezTo>
                  <a:cubicBezTo>
                    <a:pt x="11553" y="8787"/>
                    <a:pt x="12802" y="7406"/>
                    <a:pt x="12802" y="5737"/>
                  </a:cubicBezTo>
                  <a:cubicBezTo>
                    <a:pt x="12802" y="4065"/>
                    <a:pt x="11556" y="2689"/>
                    <a:pt x="10032" y="2689"/>
                  </a:cubicBezTo>
                  <a:cubicBezTo>
                    <a:pt x="9769" y="2689"/>
                    <a:pt x="9523" y="2738"/>
                    <a:pt x="9278" y="2803"/>
                  </a:cubicBezTo>
                  <a:lnTo>
                    <a:pt x="8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675750" y="2361425"/>
              <a:ext cx="886400" cy="461475"/>
            </a:xfrm>
            <a:custGeom>
              <a:avLst/>
              <a:gdLst/>
              <a:ahLst/>
              <a:cxnLst/>
              <a:rect l="l" t="t" r="r" b="b"/>
              <a:pathLst>
                <a:path w="35456" h="18459" extrusionOk="0">
                  <a:moveTo>
                    <a:pt x="25834" y="1"/>
                  </a:moveTo>
                  <a:cubicBezTo>
                    <a:pt x="25834" y="1"/>
                    <a:pt x="21719" y="1099"/>
                    <a:pt x="22014" y="3804"/>
                  </a:cubicBezTo>
                  <a:lnTo>
                    <a:pt x="9196" y="8836"/>
                  </a:lnTo>
                  <a:lnTo>
                    <a:pt x="1" y="15081"/>
                  </a:lnTo>
                  <a:cubicBezTo>
                    <a:pt x="1" y="15081"/>
                    <a:pt x="1" y="18458"/>
                    <a:pt x="4844" y="18458"/>
                  </a:cubicBezTo>
                  <a:cubicBezTo>
                    <a:pt x="8490" y="18458"/>
                    <a:pt x="14879" y="16544"/>
                    <a:pt x="26080" y="9836"/>
                  </a:cubicBezTo>
                  <a:cubicBezTo>
                    <a:pt x="26080" y="9836"/>
                    <a:pt x="35455" y="7508"/>
                    <a:pt x="32833" y="5590"/>
                  </a:cubicBezTo>
                  <a:cubicBezTo>
                    <a:pt x="32833" y="5590"/>
                    <a:pt x="33997" y="4050"/>
                    <a:pt x="32259" y="3886"/>
                  </a:cubicBezTo>
                  <a:cubicBezTo>
                    <a:pt x="32259" y="3886"/>
                    <a:pt x="33587" y="2165"/>
                    <a:pt x="31505" y="2001"/>
                  </a:cubicBezTo>
                  <a:cubicBezTo>
                    <a:pt x="31505" y="2001"/>
                    <a:pt x="31652" y="528"/>
                    <a:pt x="29893" y="528"/>
                  </a:cubicBezTo>
                  <a:cubicBezTo>
                    <a:pt x="29087" y="528"/>
                    <a:pt x="27882" y="837"/>
                    <a:pt x="26080" y="1738"/>
                  </a:cubicBezTo>
                  <a:lnTo>
                    <a:pt x="25834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672475" y="2356925"/>
              <a:ext cx="840900" cy="469225"/>
            </a:xfrm>
            <a:custGeom>
              <a:avLst/>
              <a:gdLst/>
              <a:ahLst/>
              <a:cxnLst/>
              <a:rect l="l" t="t" r="r" b="b"/>
              <a:pathLst>
                <a:path w="33636" h="18769" extrusionOk="0">
                  <a:moveTo>
                    <a:pt x="26079" y="1"/>
                  </a:moveTo>
                  <a:lnTo>
                    <a:pt x="25932" y="33"/>
                  </a:lnTo>
                  <a:cubicBezTo>
                    <a:pt x="25768" y="83"/>
                    <a:pt x="21801" y="1181"/>
                    <a:pt x="22014" y="3885"/>
                  </a:cubicBezTo>
                  <a:lnTo>
                    <a:pt x="9295" y="8885"/>
                  </a:lnTo>
                  <a:lnTo>
                    <a:pt x="9393" y="9147"/>
                  </a:lnTo>
                  <a:lnTo>
                    <a:pt x="22293" y="4066"/>
                  </a:lnTo>
                  <a:lnTo>
                    <a:pt x="22277" y="3967"/>
                  </a:lnTo>
                  <a:cubicBezTo>
                    <a:pt x="22031" y="1705"/>
                    <a:pt x="25129" y="574"/>
                    <a:pt x="25850" y="345"/>
                  </a:cubicBezTo>
                  <a:lnTo>
                    <a:pt x="26096" y="2115"/>
                  </a:lnTo>
                  <a:lnTo>
                    <a:pt x="26260" y="2033"/>
                  </a:lnTo>
                  <a:cubicBezTo>
                    <a:pt x="28071" y="1132"/>
                    <a:pt x="29246" y="844"/>
                    <a:pt x="30010" y="844"/>
                  </a:cubicBezTo>
                  <a:cubicBezTo>
                    <a:pt x="30484" y="844"/>
                    <a:pt x="30800" y="955"/>
                    <a:pt x="31013" y="1099"/>
                  </a:cubicBezTo>
                  <a:cubicBezTo>
                    <a:pt x="31341" y="1345"/>
                    <a:pt x="31521" y="1738"/>
                    <a:pt x="31505" y="2164"/>
                  </a:cubicBezTo>
                  <a:lnTo>
                    <a:pt x="31489" y="2295"/>
                  </a:lnTo>
                  <a:lnTo>
                    <a:pt x="31620" y="2312"/>
                  </a:lnTo>
                  <a:cubicBezTo>
                    <a:pt x="32161" y="2361"/>
                    <a:pt x="32505" y="2508"/>
                    <a:pt x="32620" y="2771"/>
                  </a:cubicBezTo>
                  <a:cubicBezTo>
                    <a:pt x="32833" y="3246"/>
                    <a:pt x="32275" y="3984"/>
                    <a:pt x="32275" y="3984"/>
                  </a:cubicBezTo>
                  <a:lnTo>
                    <a:pt x="32128" y="4180"/>
                  </a:lnTo>
                  <a:lnTo>
                    <a:pt x="32374" y="4197"/>
                  </a:lnTo>
                  <a:cubicBezTo>
                    <a:pt x="32800" y="4246"/>
                    <a:pt x="33079" y="4377"/>
                    <a:pt x="33160" y="4590"/>
                  </a:cubicBezTo>
                  <a:cubicBezTo>
                    <a:pt x="33324" y="4951"/>
                    <a:pt x="32997" y="5508"/>
                    <a:pt x="32849" y="5688"/>
                  </a:cubicBezTo>
                  <a:lnTo>
                    <a:pt x="32767" y="5803"/>
                  </a:lnTo>
                  <a:lnTo>
                    <a:pt x="32882" y="5885"/>
                  </a:lnTo>
                  <a:cubicBezTo>
                    <a:pt x="33210" y="6115"/>
                    <a:pt x="33324" y="6344"/>
                    <a:pt x="33292" y="6590"/>
                  </a:cubicBezTo>
                  <a:cubicBezTo>
                    <a:pt x="33029" y="7901"/>
                    <a:pt x="28063" y="9409"/>
                    <a:pt x="26178" y="9885"/>
                  </a:cubicBezTo>
                  <a:lnTo>
                    <a:pt x="26145" y="9901"/>
                  </a:lnTo>
                  <a:cubicBezTo>
                    <a:pt x="15007" y="16576"/>
                    <a:pt x="8646" y="18509"/>
                    <a:pt x="5012" y="18509"/>
                  </a:cubicBezTo>
                  <a:cubicBezTo>
                    <a:pt x="3640" y="18509"/>
                    <a:pt x="2657" y="18234"/>
                    <a:pt x="1951" y="17834"/>
                  </a:cubicBezTo>
                  <a:cubicBezTo>
                    <a:pt x="968" y="17326"/>
                    <a:pt x="345" y="16359"/>
                    <a:pt x="263" y="15261"/>
                  </a:cubicBezTo>
                  <a:lnTo>
                    <a:pt x="1" y="15261"/>
                  </a:lnTo>
                  <a:cubicBezTo>
                    <a:pt x="66" y="16441"/>
                    <a:pt x="755" y="17506"/>
                    <a:pt x="1804" y="18080"/>
                  </a:cubicBezTo>
                  <a:cubicBezTo>
                    <a:pt x="2541" y="18490"/>
                    <a:pt x="3558" y="18769"/>
                    <a:pt x="4967" y="18769"/>
                  </a:cubicBezTo>
                  <a:cubicBezTo>
                    <a:pt x="8672" y="18769"/>
                    <a:pt x="15097" y="16834"/>
                    <a:pt x="26292" y="10147"/>
                  </a:cubicBezTo>
                  <a:cubicBezTo>
                    <a:pt x="26768" y="10032"/>
                    <a:pt x="33226" y="8377"/>
                    <a:pt x="33570" y="6655"/>
                  </a:cubicBezTo>
                  <a:cubicBezTo>
                    <a:pt x="33619" y="6328"/>
                    <a:pt x="33488" y="6033"/>
                    <a:pt x="33160" y="5754"/>
                  </a:cubicBezTo>
                  <a:cubicBezTo>
                    <a:pt x="33308" y="5508"/>
                    <a:pt x="33636" y="4934"/>
                    <a:pt x="33423" y="4492"/>
                  </a:cubicBezTo>
                  <a:cubicBezTo>
                    <a:pt x="33308" y="4213"/>
                    <a:pt x="33046" y="4049"/>
                    <a:pt x="32636" y="3967"/>
                  </a:cubicBezTo>
                  <a:cubicBezTo>
                    <a:pt x="32800" y="3689"/>
                    <a:pt x="33079" y="3115"/>
                    <a:pt x="32882" y="2672"/>
                  </a:cubicBezTo>
                  <a:cubicBezTo>
                    <a:pt x="32734" y="2328"/>
                    <a:pt x="32357" y="2115"/>
                    <a:pt x="31784" y="2049"/>
                  </a:cubicBezTo>
                  <a:cubicBezTo>
                    <a:pt x="31784" y="1574"/>
                    <a:pt x="31554" y="1148"/>
                    <a:pt x="31161" y="869"/>
                  </a:cubicBezTo>
                  <a:cubicBezTo>
                    <a:pt x="30871" y="669"/>
                    <a:pt x="30491" y="569"/>
                    <a:pt x="30023" y="569"/>
                  </a:cubicBezTo>
                  <a:cubicBezTo>
                    <a:pt x="29112" y="569"/>
                    <a:pt x="27868" y="948"/>
                    <a:pt x="26309" y="1705"/>
                  </a:cubicBezTo>
                  <a:lnTo>
                    <a:pt x="260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348225" y="2408150"/>
              <a:ext cx="115975" cy="41825"/>
            </a:xfrm>
            <a:custGeom>
              <a:avLst/>
              <a:gdLst/>
              <a:ahLst/>
              <a:cxnLst/>
              <a:rect l="l" t="t" r="r" b="b"/>
              <a:pathLst>
                <a:path w="4639" h="1673" extrusionOk="0">
                  <a:moveTo>
                    <a:pt x="4557" y="0"/>
                  </a:moveTo>
                  <a:lnTo>
                    <a:pt x="0" y="1427"/>
                  </a:lnTo>
                  <a:lnTo>
                    <a:pt x="82" y="1672"/>
                  </a:lnTo>
                  <a:lnTo>
                    <a:pt x="4639" y="26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367475" y="2455275"/>
              <a:ext cx="115575" cy="43050"/>
            </a:xfrm>
            <a:custGeom>
              <a:avLst/>
              <a:gdLst/>
              <a:ahLst/>
              <a:cxnLst/>
              <a:rect l="l" t="t" r="r" b="b"/>
              <a:pathLst>
                <a:path w="4623" h="1722" extrusionOk="0">
                  <a:moveTo>
                    <a:pt x="4541" y="0"/>
                  </a:moveTo>
                  <a:lnTo>
                    <a:pt x="0" y="1459"/>
                  </a:lnTo>
                  <a:lnTo>
                    <a:pt x="82" y="1722"/>
                  </a:lnTo>
                  <a:lnTo>
                    <a:pt x="4623" y="263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82625" y="2497900"/>
              <a:ext cx="119700" cy="41000"/>
            </a:xfrm>
            <a:custGeom>
              <a:avLst/>
              <a:gdLst/>
              <a:ahLst/>
              <a:cxnLst/>
              <a:rect l="l" t="t" r="r" b="b"/>
              <a:pathLst>
                <a:path w="4788" h="1640" extrusionOk="0">
                  <a:moveTo>
                    <a:pt x="4705" y="0"/>
                  </a:moveTo>
                  <a:lnTo>
                    <a:pt x="1" y="1377"/>
                  </a:lnTo>
                  <a:lnTo>
                    <a:pt x="67" y="1639"/>
                  </a:lnTo>
                  <a:lnTo>
                    <a:pt x="4787" y="26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562125" y="4043900"/>
              <a:ext cx="117550" cy="138625"/>
            </a:xfrm>
            <a:custGeom>
              <a:avLst/>
              <a:gdLst/>
              <a:ahLst/>
              <a:cxnLst/>
              <a:rect l="l" t="t" r="r" b="b"/>
              <a:pathLst>
                <a:path w="4702" h="5545" extrusionOk="0">
                  <a:moveTo>
                    <a:pt x="4641" y="0"/>
                  </a:moveTo>
                  <a:cubicBezTo>
                    <a:pt x="4635" y="0"/>
                    <a:pt x="4629" y="2"/>
                    <a:pt x="4623" y="4"/>
                  </a:cubicBezTo>
                  <a:lnTo>
                    <a:pt x="0" y="2299"/>
                  </a:lnTo>
                  <a:lnTo>
                    <a:pt x="2902" y="5545"/>
                  </a:lnTo>
                  <a:lnTo>
                    <a:pt x="4688" y="70"/>
                  </a:lnTo>
                  <a:cubicBezTo>
                    <a:pt x="4702" y="30"/>
                    <a:pt x="4671" y="0"/>
                    <a:pt x="4641" y="0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556375" y="4040600"/>
              <a:ext cx="126650" cy="148475"/>
            </a:xfrm>
            <a:custGeom>
              <a:avLst/>
              <a:gdLst/>
              <a:ahLst/>
              <a:cxnLst/>
              <a:rect l="l" t="t" r="r" b="b"/>
              <a:pathLst>
                <a:path w="5066" h="5939" extrusionOk="0">
                  <a:moveTo>
                    <a:pt x="4722" y="350"/>
                  </a:moveTo>
                  <a:lnTo>
                    <a:pt x="3082" y="5414"/>
                  </a:lnTo>
                  <a:lnTo>
                    <a:pt x="443" y="2464"/>
                  </a:lnTo>
                  <a:lnTo>
                    <a:pt x="4722" y="350"/>
                  </a:lnTo>
                  <a:close/>
                  <a:moveTo>
                    <a:pt x="4874" y="0"/>
                  </a:moveTo>
                  <a:cubicBezTo>
                    <a:pt x="4844" y="0"/>
                    <a:pt x="4814" y="8"/>
                    <a:pt x="4787" y="22"/>
                  </a:cubicBezTo>
                  <a:lnTo>
                    <a:pt x="1" y="2382"/>
                  </a:lnTo>
                  <a:lnTo>
                    <a:pt x="3197" y="5939"/>
                  </a:lnTo>
                  <a:lnTo>
                    <a:pt x="5033" y="251"/>
                  </a:lnTo>
                  <a:cubicBezTo>
                    <a:pt x="5066" y="186"/>
                    <a:pt x="5049" y="104"/>
                    <a:pt x="4984" y="54"/>
                  </a:cubicBezTo>
                  <a:cubicBezTo>
                    <a:pt x="4955" y="16"/>
                    <a:pt x="4915" y="0"/>
                    <a:pt x="4874" y="0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1559250" y="4057000"/>
              <a:ext cx="110175" cy="129625"/>
            </a:xfrm>
            <a:custGeom>
              <a:avLst/>
              <a:gdLst/>
              <a:ahLst/>
              <a:cxnLst/>
              <a:rect l="l" t="t" r="r" b="b"/>
              <a:pathLst>
                <a:path w="4407" h="5185" extrusionOk="0">
                  <a:moveTo>
                    <a:pt x="4346" y="1"/>
                  </a:moveTo>
                  <a:cubicBezTo>
                    <a:pt x="4340" y="1"/>
                    <a:pt x="4334" y="2"/>
                    <a:pt x="4328" y="5"/>
                  </a:cubicBezTo>
                  <a:lnTo>
                    <a:pt x="1" y="2152"/>
                  </a:lnTo>
                  <a:lnTo>
                    <a:pt x="2722" y="5185"/>
                  </a:lnTo>
                  <a:lnTo>
                    <a:pt x="4394" y="71"/>
                  </a:lnTo>
                  <a:cubicBezTo>
                    <a:pt x="4407" y="30"/>
                    <a:pt x="4376" y="1"/>
                    <a:pt x="4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1352725" y="3967325"/>
              <a:ext cx="102050" cy="143075"/>
            </a:xfrm>
            <a:custGeom>
              <a:avLst/>
              <a:gdLst/>
              <a:ahLst/>
              <a:cxnLst/>
              <a:rect l="l" t="t" r="r" b="b"/>
              <a:pathLst>
                <a:path w="4082" h="5723" extrusionOk="0">
                  <a:moveTo>
                    <a:pt x="992" y="1"/>
                  </a:moveTo>
                  <a:cubicBezTo>
                    <a:pt x="970" y="1"/>
                    <a:pt x="951" y="15"/>
                    <a:pt x="951" y="35"/>
                  </a:cubicBezTo>
                  <a:lnTo>
                    <a:pt x="0" y="5723"/>
                  </a:lnTo>
                  <a:lnTo>
                    <a:pt x="4082" y="4182"/>
                  </a:lnTo>
                  <a:lnTo>
                    <a:pt x="1033" y="19"/>
                  </a:lnTo>
                  <a:cubicBezTo>
                    <a:pt x="1021" y="6"/>
                    <a:pt x="1006" y="1"/>
                    <a:pt x="992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1348625" y="3963950"/>
              <a:ext cx="111475" cy="151775"/>
            </a:xfrm>
            <a:custGeom>
              <a:avLst/>
              <a:gdLst/>
              <a:ahLst/>
              <a:cxnLst/>
              <a:rect l="l" t="t" r="r" b="b"/>
              <a:pathLst>
                <a:path w="4459" h="6071" extrusionOk="0">
                  <a:moveTo>
                    <a:pt x="1213" y="416"/>
                  </a:moveTo>
                  <a:lnTo>
                    <a:pt x="4033" y="4251"/>
                  </a:lnTo>
                  <a:lnTo>
                    <a:pt x="345" y="5645"/>
                  </a:lnTo>
                  <a:lnTo>
                    <a:pt x="1213" y="416"/>
                  </a:lnTo>
                  <a:close/>
                  <a:moveTo>
                    <a:pt x="1163" y="0"/>
                  </a:moveTo>
                  <a:cubicBezTo>
                    <a:pt x="1147" y="0"/>
                    <a:pt x="1131" y="2"/>
                    <a:pt x="1115" y="6"/>
                  </a:cubicBezTo>
                  <a:cubicBezTo>
                    <a:pt x="1050" y="23"/>
                    <a:pt x="984" y="72"/>
                    <a:pt x="984" y="154"/>
                  </a:cubicBezTo>
                  <a:lnTo>
                    <a:pt x="0" y="6071"/>
                  </a:lnTo>
                  <a:lnTo>
                    <a:pt x="0" y="6071"/>
                  </a:lnTo>
                  <a:lnTo>
                    <a:pt x="4459" y="4383"/>
                  </a:lnTo>
                  <a:lnTo>
                    <a:pt x="1295" y="72"/>
                  </a:lnTo>
                  <a:cubicBezTo>
                    <a:pt x="1270" y="22"/>
                    <a:pt x="1217" y="0"/>
                    <a:pt x="1163" y="0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357650" y="3980025"/>
              <a:ext cx="95500" cy="134075"/>
            </a:xfrm>
            <a:custGeom>
              <a:avLst/>
              <a:gdLst/>
              <a:ahLst/>
              <a:cxnLst/>
              <a:rect l="l" t="t" r="r" b="b"/>
              <a:pathLst>
                <a:path w="3820" h="5363" extrusionOk="0">
                  <a:moveTo>
                    <a:pt x="922" y="1"/>
                  </a:moveTo>
                  <a:cubicBezTo>
                    <a:pt x="904" y="1"/>
                    <a:pt x="885" y="15"/>
                    <a:pt x="885" y="35"/>
                  </a:cubicBezTo>
                  <a:lnTo>
                    <a:pt x="0" y="5362"/>
                  </a:lnTo>
                  <a:lnTo>
                    <a:pt x="3819" y="3936"/>
                  </a:lnTo>
                  <a:lnTo>
                    <a:pt x="951" y="19"/>
                  </a:lnTo>
                  <a:cubicBezTo>
                    <a:pt x="945" y="6"/>
                    <a:pt x="933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306825" y="4053625"/>
              <a:ext cx="336450" cy="264350"/>
            </a:xfrm>
            <a:custGeom>
              <a:avLst/>
              <a:gdLst/>
              <a:ahLst/>
              <a:cxnLst/>
              <a:rect l="l" t="t" r="r" b="b"/>
              <a:pathLst>
                <a:path w="13458" h="10574" extrusionOk="0">
                  <a:moveTo>
                    <a:pt x="6510" y="0"/>
                  </a:moveTo>
                  <a:cubicBezTo>
                    <a:pt x="3274" y="0"/>
                    <a:pt x="583" y="1951"/>
                    <a:pt x="296" y="4615"/>
                  </a:cubicBezTo>
                  <a:cubicBezTo>
                    <a:pt x="1" y="7516"/>
                    <a:pt x="2656" y="10155"/>
                    <a:pt x="6246" y="10532"/>
                  </a:cubicBezTo>
                  <a:cubicBezTo>
                    <a:pt x="6520" y="10560"/>
                    <a:pt x="6792" y="10573"/>
                    <a:pt x="7060" y="10573"/>
                  </a:cubicBezTo>
                  <a:cubicBezTo>
                    <a:pt x="10285" y="10573"/>
                    <a:pt x="12989" y="8622"/>
                    <a:pt x="13261" y="5959"/>
                  </a:cubicBezTo>
                  <a:cubicBezTo>
                    <a:pt x="13458" y="4057"/>
                    <a:pt x="12376" y="2271"/>
                    <a:pt x="10606" y="1156"/>
                  </a:cubicBezTo>
                  <a:cubicBezTo>
                    <a:pt x="9606" y="533"/>
                    <a:pt x="8491" y="156"/>
                    <a:pt x="7328" y="42"/>
                  </a:cubicBezTo>
                  <a:cubicBezTo>
                    <a:pt x="7052" y="14"/>
                    <a:pt x="6779" y="0"/>
                    <a:pt x="6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303150" y="4050275"/>
              <a:ext cx="343400" cy="271175"/>
            </a:xfrm>
            <a:custGeom>
              <a:avLst/>
              <a:gdLst/>
              <a:ahLst/>
              <a:cxnLst/>
              <a:rect l="l" t="t" r="r" b="b"/>
              <a:pathLst>
                <a:path w="13736" h="10847" extrusionOk="0">
                  <a:moveTo>
                    <a:pt x="6639" y="274"/>
                  </a:moveTo>
                  <a:cubicBezTo>
                    <a:pt x="6917" y="274"/>
                    <a:pt x="7179" y="290"/>
                    <a:pt x="7458" y="323"/>
                  </a:cubicBezTo>
                  <a:cubicBezTo>
                    <a:pt x="8589" y="438"/>
                    <a:pt x="9704" y="798"/>
                    <a:pt x="10671" y="1405"/>
                  </a:cubicBezTo>
                  <a:cubicBezTo>
                    <a:pt x="12490" y="2536"/>
                    <a:pt x="13457" y="4290"/>
                    <a:pt x="13277" y="6076"/>
                  </a:cubicBezTo>
                  <a:cubicBezTo>
                    <a:pt x="13146" y="7437"/>
                    <a:pt x="12343" y="8650"/>
                    <a:pt x="11064" y="9486"/>
                  </a:cubicBezTo>
                  <a:cubicBezTo>
                    <a:pt x="9904" y="10209"/>
                    <a:pt x="8574" y="10580"/>
                    <a:pt x="7225" y="10580"/>
                  </a:cubicBezTo>
                  <a:cubicBezTo>
                    <a:pt x="6953" y="10580"/>
                    <a:pt x="6681" y="10565"/>
                    <a:pt x="6409" y="10535"/>
                  </a:cubicBezTo>
                  <a:cubicBezTo>
                    <a:pt x="2901" y="10174"/>
                    <a:pt x="295" y="7584"/>
                    <a:pt x="574" y="4765"/>
                  </a:cubicBezTo>
                  <a:cubicBezTo>
                    <a:pt x="852" y="2175"/>
                    <a:pt x="3491" y="274"/>
                    <a:pt x="6639" y="274"/>
                  </a:cubicBezTo>
                  <a:close/>
                  <a:moveTo>
                    <a:pt x="6636" y="1"/>
                  </a:moveTo>
                  <a:cubicBezTo>
                    <a:pt x="3352" y="1"/>
                    <a:pt x="584" y="2012"/>
                    <a:pt x="311" y="4749"/>
                  </a:cubicBezTo>
                  <a:cubicBezTo>
                    <a:pt x="0" y="7699"/>
                    <a:pt x="2721" y="10420"/>
                    <a:pt x="6376" y="10797"/>
                  </a:cubicBezTo>
                  <a:cubicBezTo>
                    <a:pt x="6655" y="10830"/>
                    <a:pt x="6934" y="10846"/>
                    <a:pt x="7229" y="10846"/>
                  </a:cubicBezTo>
                  <a:cubicBezTo>
                    <a:pt x="7257" y="10847"/>
                    <a:pt x="7284" y="10847"/>
                    <a:pt x="7312" y="10847"/>
                  </a:cubicBezTo>
                  <a:cubicBezTo>
                    <a:pt x="8678" y="10847"/>
                    <a:pt x="10039" y="10454"/>
                    <a:pt x="11195" y="9715"/>
                  </a:cubicBezTo>
                  <a:cubicBezTo>
                    <a:pt x="12556" y="8830"/>
                    <a:pt x="13392" y="7535"/>
                    <a:pt x="13539" y="6109"/>
                  </a:cubicBezTo>
                  <a:cubicBezTo>
                    <a:pt x="13736" y="4208"/>
                    <a:pt x="12720" y="2356"/>
                    <a:pt x="10818" y="1175"/>
                  </a:cubicBezTo>
                  <a:cubicBezTo>
                    <a:pt x="9802" y="553"/>
                    <a:pt x="8655" y="159"/>
                    <a:pt x="7475" y="44"/>
                  </a:cubicBezTo>
                  <a:cubicBezTo>
                    <a:pt x="7192" y="15"/>
                    <a:pt x="6912" y="1"/>
                    <a:pt x="6636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311750" y="4168975"/>
              <a:ext cx="151225" cy="148375"/>
            </a:xfrm>
            <a:custGeom>
              <a:avLst/>
              <a:gdLst/>
              <a:ahLst/>
              <a:cxnLst/>
              <a:rect l="l" t="t" r="r" b="b"/>
              <a:pathLst>
                <a:path w="6049" h="5935" extrusionOk="0">
                  <a:moveTo>
                    <a:pt x="99" y="1"/>
                  </a:moveTo>
                  <a:cubicBezTo>
                    <a:pt x="66" y="197"/>
                    <a:pt x="17" y="394"/>
                    <a:pt x="17" y="591"/>
                  </a:cubicBezTo>
                  <a:cubicBezTo>
                    <a:pt x="17" y="788"/>
                    <a:pt x="0" y="984"/>
                    <a:pt x="17" y="1181"/>
                  </a:cubicBezTo>
                  <a:cubicBezTo>
                    <a:pt x="66" y="1591"/>
                    <a:pt x="164" y="1968"/>
                    <a:pt x="312" y="2345"/>
                  </a:cubicBezTo>
                  <a:cubicBezTo>
                    <a:pt x="607" y="3082"/>
                    <a:pt x="1082" y="3754"/>
                    <a:pt x="1689" y="4295"/>
                  </a:cubicBezTo>
                  <a:cubicBezTo>
                    <a:pt x="2279" y="4820"/>
                    <a:pt x="2983" y="5230"/>
                    <a:pt x="3738" y="5525"/>
                  </a:cubicBezTo>
                  <a:cubicBezTo>
                    <a:pt x="4098" y="5656"/>
                    <a:pt x="4492" y="5754"/>
                    <a:pt x="4869" y="5836"/>
                  </a:cubicBezTo>
                  <a:cubicBezTo>
                    <a:pt x="5262" y="5902"/>
                    <a:pt x="5655" y="5934"/>
                    <a:pt x="6049" y="5934"/>
                  </a:cubicBezTo>
                  <a:lnTo>
                    <a:pt x="6049" y="5902"/>
                  </a:lnTo>
                  <a:cubicBezTo>
                    <a:pt x="4508" y="5754"/>
                    <a:pt x="3049" y="5131"/>
                    <a:pt x="1885" y="4099"/>
                  </a:cubicBezTo>
                  <a:cubicBezTo>
                    <a:pt x="1295" y="3590"/>
                    <a:pt x="836" y="2968"/>
                    <a:pt x="508" y="2263"/>
                  </a:cubicBezTo>
                  <a:cubicBezTo>
                    <a:pt x="181" y="1558"/>
                    <a:pt x="49" y="77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1569100" y="4266100"/>
              <a:ext cx="44675" cy="31575"/>
            </a:xfrm>
            <a:custGeom>
              <a:avLst/>
              <a:gdLst/>
              <a:ahLst/>
              <a:cxnLst/>
              <a:rect l="l" t="t" r="r" b="b"/>
              <a:pathLst>
                <a:path w="1787" h="1263" extrusionOk="0">
                  <a:moveTo>
                    <a:pt x="1770" y="1"/>
                  </a:moveTo>
                  <a:cubicBezTo>
                    <a:pt x="1524" y="263"/>
                    <a:pt x="1246" y="492"/>
                    <a:pt x="934" y="689"/>
                  </a:cubicBezTo>
                  <a:cubicBezTo>
                    <a:pt x="639" y="886"/>
                    <a:pt x="328" y="1066"/>
                    <a:pt x="0" y="1246"/>
                  </a:cubicBezTo>
                  <a:lnTo>
                    <a:pt x="16" y="1263"/>
                  </a:lnTo>
                  <a:cubicBezTo>
                    <a:pt x="393" y="1246"/>
                    <a:pt x="770" y="1132"/>
                    <a:pt x="1082" y="902"/>
                  </a:cubicBezTo>
                  <a:cubicBezTo>
                    <a:pt x="1426" y="705"/>
                    <a:pt x="1672" y="378"/>
                    <a:pt x="1787" y="17"/>
                  </a:cubicBezTo>
                  <a:lnTo>
                    <a:pt x="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1389200" y="4137025"/>
              <a:ext cx="134425" cy="134825"/>
            </a:xfrm>
            <a:custGeom>
              <a:avLst/>
              <a:gdLst/>
              <a:ahLst/>
              <a:cxnLst/>
              <a:rect l="l" t="t" r="r" b="b"/>
              <a:pathLst>
                <a:path w="5377" h="5393" extrusionOk="0">
                  <a:moveTo>
                    <a:pt x="2688" y="0"/>
                  </a:moveTo>
                  <a:cubicBezTo>
                    <a:pt x="1197" y="0"/>
                    <a:pt x="0" y="1197"/>
                    <a:pt x="0" y="2688"/>
                  </a:cubicBezTo>
                  <a:cubicBezTo>
                    <a:pt x="0" y="4180"/>
                    <a:pt x="1197" y="5393"/>
                    <a:pt x="2688" y="5393"/>
                  </a:cubicBezTo>
                  <a:cubicBezTo>
                    <a:pt x="4180" y="5393"/>
                    <a:pt x="5377" y="4180"/>
                    <a:pt x="5377" y="2688"/>
                  </a:cubicBezTo>
                  <a:cubicBezTo>
                    <a:pt x="5377" y="1197"/>
                    <a:pt x="4180" y="0"/>
                    <a:pt x="2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1416650" y="4100400"/>
              <a:ext cx="23375" cy="25325"/>
            </a:xfrm>
            <a:custGeom>
              <a:avLst/>
              <a:gdLst/>
              <a:ahLst/>
              <a:cxnLst/>
              <a:rect l="l" t="t" r="r" b="b"/>
              <a:pathLst>
                <a:path w="935" h="1013" extrusionOk="0">
                  <a:moveTo>
                    <a:pt x="558" y="0"/>
                  </a:moveTo>
                  <a:cubicBezTo>
                    <a:pt x="388" y="0"/>
                    <a:pt x="208" y="138"/>
                    <a:pt x="115" y="351"/>
                  </a:cubicBezTo>
                  <a:cubicBezTo>
                    <a:pt x="0" y="629"/>
                    <a:pt x="66" y="908"/>
                    <a:pt x="263" y="990"/>
                  </a:cubicBezTo>
                  <a:cubicBezTo>
                    <a:pt x="300" y="1005"/>
                    <a:pt x="338" y="1013"/>
                    <a:pt x="377" y="1013"/>
                  </a:cubicBezTo>
                  <a:cubicBezTo>
                    <a:pt x="547" y="1013"/>
                    <a:pt x="727" y="875"/>
                    <a:pt x="820" y="662"/>
                  </a:cubicBezTo>
                  <a:cubicBezTo>
                    <a:pt x="935" y="383"/>
                    <a:pt x="869" y="105"/>
                    <a:pt x="673" y="23"/>
                  </a:cubicBezTo>
                  <a:cubicBezTo>
                    <a:pt x="636" y="7"/>
                    <a:pt x="597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1412550" y="4097000"/>
              <a:ext cx="31575" cy="32250"/>
            </a:xfrm>
            <a:custGeom>
              <a:avLst/>
              <a:gdLst/>
              <a:ahLst/>
              <a:cxnLst/>
              <a:rect l="l" t="t" r="r" b="b"/>
              <a:pathLst>
                <a:path w="1263" h="1290" extrusionOk="0">
                  <a:moveTo>
                    <a:pt x="722" y="274"/>
                  </a:moveTo>
                  <a:cubicBezTo>
                    <a:pt x="738" y="274"/>
                    <a:pt x="771" y="274"/>
                    <a:pt x="787" y="290"/>
                  </a:cubicBezTo>
                  <a:cubicBezTo>
                    <a:pt x="918" y="339"/>
                    <a:pt x="951" y="536"/>
                    <a:pt x="869" y="749"/>
                  </a:cubicBezTo>
                  <a:cubicBezTo>
                    <a:pt x="820" y="847"/>
                    <a:pt x="755" y="929"/>
                    <a:pt x="656" y="978"/>
                  </a:cubicBezTo>
                  <a:cubicBezTo>
                    <a:pt x="625" y="1010"/>
                    <a:pt x="581" y="1021"/>
                    <a:pt x="540" y="1021"/>
                  </a:cubicBezTo>
                  <a:cubicBezTo>
                    <a:pt x="516" y="1021"/>
                    <a:pt x="494" y="1017"/>
                    <a:pt x="476" y="1011"/>
                  </a:cubicBezTo>
                  <a:cubicBezTo>
                    <a:pt x="345" y="962"/>
                    <a:pt x="312" y="765"/>
                    <a:pt x="394" y="552"/>
                  </a:cubicBezTo>
                  <a:cubicBezTo>
                    <a:pt x="427" y="454"/>
                    <a:pt x="509" y="372"/>
                    <a:pt x="591" y="306"/>
                  </a:cubicBezTo>
                  <a:cubicBezTo>
                    <a:pt x="623" y="290"/>
                    <a:pt x="673" y="274"/>
                    <a:pt x="722" y="274"/>
                  </a:cubicBezTo>
                  <a:close/>
                  <a:moveTo>
                    <a:pt x="716" y="0"/>
                  </a:moveTo>
                  <a:cubicBezTo>
                    <a:pt x="622" y="0"/>
                    <a:pt x="531" y="26"/>
                    <a:pt x="460" y="77"/>
                  </a:cubicBezTo>
                  <a:cubicBezTo>
                    <a:pt x="312" y="159"/>
                    <a:pt x="214" y="290"/>
                    <a:pt x="148" y="437"/>
                  </a:cubicBezTo>
                  <a:cubicBezTo>
                    <a:pt x="1" y="798"/>
                    <a:pt x="99" y="1159"/>
                    <a:pt x="378" y="1257"/>
                  </a:cubicBezTo>
                  <a:cubicBezTo>
                    <a:pt x="427" y="1290"/>
                    <a:pt x="476" y="1290"/>
                    <a:pt x="541" y="1290"/>
                  </a:cubicBezTo>
                  <a:cubicBezTo>
                    <a:pt x="640" y="1290"/>
                    <a:pt x="722" y="1273"/>
                    <a:pt x="804" y="1224"/>
                  </a:cubicBezTo>
                  <a:cubicBezTo>
                    <a:pt x="951" y="1126"/>
                    <a:pt x="1050" y="995"/>
                    <a:pt x="1115" y="847"/>
                  </a:cubicBezTo>
                  <a:cubicBezTo>
                    <a:pt x="1263" y="503"/>
                    <a:pt x="1164" y="142"/>
                    <a:pt x="886" y="28"/>
                  </a:cubicBezTo>
                  <a:cubicBezTo>
                    <a:pt x="830" y="9"/>
                    <a:pt x="773" y="0"/>
                    <a:pt x="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1522375" y="4129325"/>
              <a:ext cx="23375" cy="25500"/>
            </a:xfrm>
            <a:custGeom>
              <a:avLst/>
              <a:gdLst/>
              <a:ahLst/>
              <a:cxnLst/>
              <a:rect l="l" t="t" r="r" b="b"/>
              <a:pathLst>
                <a:path w="935" h="1020" extrusionOk="0">
                  <a:moveTo>
                    <a:pt x="550" y="1"/>
                  </a:moveTo>
                  <a:cubicBezTo>
                    <a:pt x="383" y="1"/>
                    <a:pt x="207" y="148"/>
                    <a:pt x="115" y="357"/>
                  </a:cubicBezTo>
                  <a:cubicBezTo>
                    <a:pt x="0" y="636"/>
                    <a:pt x="66" y="915"/>
                    <a:pt x="263" y="997"/>
                  </a:cubicBezTo>
                  <a:cubicBezTo>
                    <a:pt x="300" y="1012"/>
                    <a:pt x="338" y="1019"/>
                    <a:pt x="377" y="1019"/>
                  </a:cubicBezTo>
                  <a:cubicBezTo>
                    <a:pt x="547" y="1019"/>
                    <a:pt x="727" y="882"/>
                    <a:pt x="820" y="669"/>
                  </a:cubicBezTo>
                  <a:cubicBezTo>
                    <a:pt x="935" y="390"/>
                    <a:pt x="869" y="112"/>
                    <a:pt x="672" y="30"/>
                  </a:cubicBezTo>
                  <a:cubicBezTo>
                    <a:pt x="633" y="10"/>
                    <a:pt x="592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1518275" y="4125850"/>
              <a:ext cx="29950" cy="32500"/>
            </a:xfrm>
            <a:custGeom>
              <a:avLst/>
              <a:gdLst/>
              <a:ahLst/>
              <a:cxnLst/>
              <a:rect l="l" t="t" r="r" b="b"/>
              <a:pathLst>
                <a:path w="1198" h="1300" extrusionOk="0">
                  <a:moveTo>
                    <a:pt x="722" y="283"/>
                  </a:moveTo>
                  <a:cubicBezTo>
                    <a:pt x="738" y="283"/>
                    <a:pt x="755" y="283"/>
                    <a:pt x="787" y="300"/>
                  </a:cubicBezTo>
                  <a:cubicBezTo>
                    <a:pt x="820" y="316"/>
                    <a:pt x="869" y="349"/>
                    <a:pt x="886" y="398"/>
                  </a:cubicBezTo>
                  <a:cubicBezTo>
                    <a:pt x="918" y="513"/>
                    <a:pt x="918" y="644"/>
                    <a:pt x="869" y="759"/>
                  </a:cubicBezTo>
                  <a:cubicBezTo>
                    <a:pt x="786" y="925"/>
                    <a:pt x="657" y="1032"/>
                    <a:pt x="539" y="1032"/>
                  </a:cubicBezTo>
                  <a:cubicBezTo>
                    <a:pt x="518" y="1032"/>
                    <a:pt x="496" y="1029"/>
                    <a:pt x="476" y="1021"/>
                  </a:cubicBezTo>
                  <a:cubicBezTo>
                    <a:pt x="345" y="972"/>
                    <a:pt x="312" y="759"/>
                    <a:pt x="394" y="562"/>
                  </a:cubicBezTo>
                  <a:cubicBezTo>
                    <a:pt x="443" y="447"/>
                    <a:pt x="525" y="349"/>
                    <a:pt x="640" y="300"/>
                  </a:cubicBezTo>
                  <a:cubicBezTo>
                    <a:pt x="656" y="283"/>
                    <a:pt x="689" y="283"/>
                    <a:pt x="722" y="283"/>
                  </a:cubicBezTo>
                  <a:close/>
                  <a:moveTo>
                    <a:pt x="707" y="1"/>
                  </a:moveTo>
                  <a:cubicBezTo>
                    <a:pt x="648" y="1"/>
                    <a:pt x="591" y="13"/>
                    <a:pt x="541" y="37"/>
                  </a:cubicBezTo>
                  <a:cubicBezTo>
                    <a:pt x="361" y="119"/>
                    <a:pt x="214" y="267"/>
                    <a:pt x="148" y="447"/>
                  </a:cubicBezTo>
                  <a:cubicBezTo>
                    <a:pt x="1" y="808"/>
                    <a:pt x="99" y="1152"/>
                    <a:pt x="378" y="1267"/>
                  </a:cubicBezTo>
                  <a:cubicBezTo>
                    <a:pt x="427" y="1300"/>
                    <a:pt x="476" y="1300"/>
                    <a:pt x="541" y="1300"/>
                  </a:cubicBezTo>
                  <a:cubicBezTo>
                    <a:pt x="804" y="1283"/>
                    <a:pt x="1033" y="1103"/>
                    <a:pt x="1115" y="857"/>
                  </a:cubicBezTo>
                  <a:cubicBezTo>
                    <a:pt x="1197" y="677"/>
                    <a:pt x="1197" y="480"/>
                    <a:pt x="1132" y="300"/>
                  </a:cubicBezTo>
                  <a:cubicBezTo>
                    <a:pt x="1082" y="185"/>
                    <a:pt x="1000" y="87"/>
                    <a:pt x="886" y="37"/>
                  </a:cubicBezTo>
                  <a:cubicBezTo>
                    <a:pt x="828" y="13"/>
                    <a:pt x="767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1417875" y="4157925"/>
              <a:ext cx="84450" cy="67825"/>
            </a:xfrm>
            <a:custGeom>
              <a:avLst/>
              <a:gdLst/>
              <a:ahLst/>
              <a:cxnLst/>
              <a:rect l="l" t="t" r="r" b="b"/>
              <a:pathLst>
                <a:path w="3378" h="2713" extrusionOk="0">
                  <a:moveTo>
                    <a:pt x="476" y="0"/>
                  </a:moveTo>
                  <a:lnTo>
                    <a:pt x="476" y="0"/>
                  </a:lnTo>
                  <a:cubicBezTo>
                    <a:pt x="476" y="0"/>
                    <a:pt x="1" y="2311"/>
                    <a:pt x="1279" y="2672"/>
                  </a:cubicBezTo>
                  <a:cubicBezTo>
                    <a:pt x="1381" y="2699"/>
                    <a:pt x="1480" y="2712"/>
                    <a:pt x="1576" y="2712"/>
                  </a:cubicBezTo>
                  <a:cubicBezTo>
                    <a:pt x="2683" y="2712"/>
                    <a:pt x="3377" y="1033"/>
                    <a:pt x="3377" y="1033"/>
                  </a:cubicBezTo>
                  <a:lnTo>
                    <a:pt x="3377" y="1033"/>
                  </a:lnTo>
                  <a:cubicBezTo>
                    <a:pt x="3337" y="1035"/>
                    <a:pt x="3299" y="1036"/>
                    <a:pt x="3261" y="1036"/>
                  </a:cubicBezTo>
                  <a:cubicBezTo>
                    <a:pt x="2155" y="1036"/>
                    <a:pt x="2017" y="131"/>
                    <a:pt x="2017" y="131"/>
                  </a:cubicBezTo>
                  <a:cubicBezTo>
                    <a:pt x="1703" y="295"/>
                    <a:pt x="1439" y="359"/>
                    <a:pt x="1219" y="359"/>
                  </a:cubicBezTo>
                  <a:cubicBezTo>
                    <a:pt x="866" y="359"/>
                    <a:pt x="628" y="192"/>
                    <a:pt x="476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1414200" y="4150550"/>
              <a:ext cx="95075" cy="78700"/>
            </a:xfrm>
            <a:custGeom>
              <a:avLst/>
              <a:gdLst/>
              <a:ahLst/>
              <a:cxnLst/>
              <a:rect l="l" t="t" r="r" b="b"/>
              <a:pathLst>
                <a:path w="3803" h="3148" extrusionOk="0">
                  <a:moveTo>
                    <a:pt x="721" y="574"/>
                  </a:moveTo>
                  <a:cubicBezTo>
                    <a:pt x="883" y="697"/>
                    <a:pt x="1094" y="788"/>
                    <a:pt x="1367" y="788"/>
                  </a:cubicBezTo>
                  <a:cubicBezTo>
                    <a:pt x="1566" y="788"/>
                    <a:pt x="1797" y="740"/>
                    <a:pt x="2065" y="623"/>
                  </a:cubicBezTo>
                  <a:cubicBezTo>
                    <a:pt x="2262" y="1148"/>
                    <a:pt x="2754" y="1475"/>
                    <a:pt x="3295" y="1475"/>
                  </a:cubicBezTo>
                  <a:cubicBezTo>
                    <a:pt x="3087" y="1891"/>
                    <a:pt x="2490" y="2870"/>
                    <a:pt x="1710" y="2870"/>
                  </a:cubicBezTo>
                  <a:cubicBezTo>
                    <a:pt x="1628" y="2870"/>
                    <a:pt x="1545" y="2859"/>
                    <a:pt x="1459" y="2836"/>
                  </a:cubicBezTo>
                  <a:cubicBezTo>
                    <a:pt x="557" y="2590"/>
                    <a:pt x="639" y="1164"/>
                    <a:pt x="705" y="574"/>
                  </a:cubicBezTo>
                  <a:close/>
                  <a:moveTo>
                    <a:pt x="541" y="0"/>
                  </a:moveTo>
                  <a:lnTo>
                    <a:pt x="492" y="279"/>
                  </a:lnTo>
                  <a:cubicBezTo>
                    <a:pt x="459" y="377"/>
                    <a:pt x="0" y="2721"/>
                    <a:pt x="1393" y="3098"/>
                  </a:cubicBezTo>
                  <a:cubicBezTo>
                    <a:pt x="1508" y="3131"/>
                    <a:pt x="1623" y="3131"/>
                    <a:pt x="1738" y="3147"/>
                  </a:cubicBezTo>
                  <a:cubicBezTo>
                    <a:pt x="2901" y="3147"/>
                    <a:pt x="3623" y="1459"/>
                    <a:pt x="3639" y="1410"/>
                  </a:cubicBezTo>
                  <a:lnTo>
                    <a:pt x="3803" y="1180"/>
                  </a:lnTo>
                  <a:lnTo>
                    <a:pt x="3524" y="1197"/>
                  </a:lnTo>
                  <a:cubicBezTo>
                    <a:pt x="3492" y="1198"/>
                    <a:pt x="3461" y="1199"/>
                    <a:pt x="3430" y="1199"/>
                  </a:cubicBezTo>
                  <a:cubicBezTo>
                    <a:pt x="2434" y="1199"/>
                    <a:pt x="2295" y="442"/>
                    <a:pt x="2295" y="410"/>
                  </a:cubicBezTo>
                  <a:lnTo>
                    <a:pt x="2279" y="230"/>
                  </a:lnTo>
                  <a:lnTo>
                    <a:pt x="2098" y="312"/>
                  </a:lnTo>
                  <a:cubicBezTo>
                    <a:pt x="1824" y="452"/>
                    <a:pt x="1580" y="523"/>
                    <a:pt x="1366" y="523"/>
                  </a:cubicBezTo>
                  <a:cubicBezTo>
                    <a:pt x="1107" y="523"/>
                    <a:pt x="892" y="420"/>
                    <a:pt x="721" y="213"/>
                  </a:cubicBezTo>
                  <a:lnTo>
                    <a:pt x="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1430175" y="4194975"/>
              <a:ext cx="45925" cy="29075"/>
            </a:xfrm>
            <a:custGeom>
              <a:avLst/>
              <a:gdLst/>
              <a:ahLst/>
              <a:cxnLst/>
              <a:rect l="l" t="t" r="r" b="b"/>
              <a:pathLst>
                <a:path w="1837" h="1163" extrusionOk="0">
                  <a:moveTo>
                    <a:pt x="193" y="1"/>
                  </a:moveTo>
                  <a:cubicBezTo>
                    <a:pt x="129" y="1"/>
                    <a:pt x="65" y="4"/>
                    <a:pt x="0" y="10"/>
                  </a:cubicBezTo>
                  <a:cubicBezTo>
                    <a:pt x="66" y="518"/>
                    <a:pt x="295" y="993"/>
                    <a:pt x="820" y="1124"/>
                  </a:cubicBezTo>
                  <a:cubicBezTo>
                    <a:pt x="910" y="1150"/>
                    <a:pt x="1003" y="1162"/>
                    <a:pt x="1097" y="1162"/>
                  </a:cubicBezTo>
                  <a:cubicBezTo>
                    <a:pt x="1362" y="1162"/>
                    <a:pt x="1630" y="1064"/>
                    <a:pt x="1836" y="895"/>
                  </a:cubicBezTo>
                  <a:cubicBezTo>
                    <a:pt x="1738" y="715"/>
                    <a:pt x="1590" y="551"/>
                    <a:pt x="1426" y="420"/>
                  </a:cubicBezTo>
                  <a:cubicBezTo>
                    <a:pt x="1068" y="148"/>
                    <a:pt x="635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1436725" y="4164875"/>
              <a:ext cx="12325" cy="18075"/>
            </a:xfrm>
            <a:custGeom>
              <a:avLst/>
              <a:gdLst/>
              <a:ahLst/>
              <a:cxnLst/>
              <a:rect l="l" t="t" r="r" b="b"/>
              <a:pathLst>
                <a:path w="493" h="723" extrusionOk="0">
                  <a:moveTo>
                    <a:pt x="1" y="1"/>
                  </a:moveTo>
                  <a:lnTo>
                    <a:pt x="148" y="722"/>
                  </a:lnTo>
                  <a:lnTo>
                    <a:pt x="492" y="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1477300" y="4178825"/>
              <a:ext cx="14375" cy="18050"/>
            </a:xfrm>
            <a:custGeom>
              <a:avLst/>
              <a:gdLst/>
              <a:ahLst/>
              <a:cxnLst/>
              <a:rect l="l" t="t" r="r" b="b"/>
              <a:pathLst>
                <a:path w="575" h="722" extrusionOk="0">
                  <a:moveTo>
                    <a:pt x="164" y="0"/>
                  </a:moveTo>
                  <a:lnTo>
                    <a:pt x="0" y="721"/>
                  </a:lnTo>
                  <a:lnTo>
                    <a:pt x="574" y="2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1420325" y="4142350"/>
              <a:ext cx="97150" cy="44750"/>
            </a:xfrm>
            <a:custGeom>
              <a:avLst/>
              <a:gdLst/>
              <a:ahLst/>
              <a:cxnLst/>
              <a:rect l="l" t="t" r="r" b="b"/>
              <a:pathLst>
                <a:path w="3886" h="1790" extrusionOk="0">
                  <a:moveTo>
                    <a:pt x="263" y="0"/>
                  </a:moveTo>
                  <a:lnTo>
                    <a:pt x="1" y="66"/>
                  </a:lnTo>
                  <a:cubicBezTo>
                    <a:pt x="83" y="459"/>
                    <a:pt x="329" y="804"/>
                    <a:pt x="689" y="1017"/>
                  </a:cubicBezTo>
                  <a:cubicBezTo>
                    <a:pt x="835" y="1090"/>
                    <a:pt x="998" y="1127"/>
                    <a:pt x="1173" y="1127"/>
                  </a:cubicBezTo>
                  <a:cubicBezTo>
                    <a:pt x="1392" y="1127"/>
                    <a:pt x="1632" y="1069"/>
                    <a:pt x="1886" y="951"/>
                  </a:cubicBezTo>
                  <a:cubicBezTo>
                    <a:pt x="1968" y="1197"/>
                    <a:pt x="2148" y="1426"/>
                    <a:pt x="2361" y="1574"/>
                  </a:cubicBezTo>
                  <a:cubicBezTo>
                    <a:pt x="2586" y="1709"/>
                    <a:pt x="2853" y="1789"/>
                    <a:pt x="3135" y="1789"/>
                  </a:cubicBezTo>
                  <a:cubicBezTo>
                    <a:pt x="3161" y="1789"/>
                    <a:pt x="3187" y="1788"/>
                    <a:pt x="3214" y="1787"/>
                  </a:cubicBezTo>
                  <a:cubicBezTo>
                    <a:pt x="3427" y="1787"/>
                    <a:pt x="3656" y="1771"/>
                    <a:pt x="3886" y="1705"/>
                  </a:cubicBezTo>
                  <a:lnTo>
                    <a:pt x="3820" y="1443"/>
                  </a:lnTo>
                  <a:cubicBezTo>
                    <a:pt x="3597" y="1495"/>
                    <a:pt x="3393" y="1521"/>
                    <a:pt x="3209" y="1521"/>
                  </a:cubicBezTo>
                  <a:cubicBezTo>
                    <a:pt x="2932" y="1521"/>
                    <a:pt x="2702" y="1462"/>
                    <a:pt x="2525" y="1344"/>
                  </a:cubicBezTo>
                  <a:cubicBezTo>
                    <a:pt x="2312" y="1197"/>
                    <a:pt x="2165" y="984"/>
                    <a:pt x="2115" y="738"/>
                  </a:cubicBezTo>
                  <a:lnTo>
                    <a:pt x="2083" y="558"/>
                  </a:lnTo>
                  <a:lnTo>
                    <a:pt x="1919" y="640"/>
                  </a:lnTo>
                  <a:cubicBezTo>
                    <a:pt x="1637" y="781"/>
                    <a:pt x="1392" y="847"/>
                    <a:pt x="1176" y="847"/>
                  </a:cubicBezTo>
                  <a:cubicBezTo>
                    <a:pt x="1041" y="847"/>
                    <a:pt x="918" y="821"/>
                    <a:pt x="804" y="771"/>
                  </a:cubicBezTo>
                  <a:cubicBezTo>
                    <a:pt x="526" y="590"/>
                    <a:pt x="329" y="328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1462125" y="4132100"/>
              <a:ext cx="29125" cy="26250"/>
            </a:xfrm>
            <a:custGeom>
              <a:avLst/>
              <a:gdLst/>
              <a:ahLst/>
              <a:cxnLst/>
              <a:rect l="l" t="t" r="r" b="b"/>
              <a:pathLst>
                <a:path w="1165" h="1050" extrusionOk="0">
                  <a:moveTo>
                    <a:pt x="1" y="1"/>
                  </a:moveTo>
                  <a:lnTo>
                    <a:pt x="329" y="1050"/>
                  </a:lnTo>
                  <a:lnTo>
                    <a:pt x="1165" y="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32"/>
          <p:cNvGrpSpPr/>
          <p:nvPr/>
        </p:nvGrpSpPr>
        <p:grpSpPr>
          <a:xfrm flipH="1">
            <a:off x="2328822" y="1328278"/>
            <a:ext cx="205575" cy="205575"/>
            <a:chOff x="5537425" y="1141100"/>
            <a:chExt cx="94700" cy="94700"/>
          </a:xfrm>
        </p:grpSpPr>
        <p:sp>
          <p:nvSpPr>
            <p:cNvPr id="1102" name="Google Shape;1102;p32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32"/>
          <p:cNvGrpSpPr/>
          <p:nvPr/>
        </p:nvGrpSpPr>
        <p:grpSpPr>
          <a:xfrm flipH="1">
            <a:off x="2506209" y="4139702"/>
            <a:ext cx="170915" cy="170915"/>
            <a:chOff x="4207675" y="2947000"/>
            <a:chExt cx="94700" cy="94700"/>
          </a:xfrm>
        </p:grpSpPr>
        <p:sp>
          <p:nvSpPr>
            <p:cNvPr id="1107" name="Google Shape;1107;p32"/>
            <p:cNvSpPr/>
            <p:nvPr/>
          </p:nvSpPr>
          <p:spPr>
            <a:xfrm>
              <a:off x="4252750" y="2947000"/>
              <a:ext cx="4550" cy="41025"/>
            </a:xfrm>
            <a:custGeom>
              <a:avLst/>
              <a:gdLst/>
              <a:ahLst/>
              <a:cxnLst/>
              <a:rect l="l" t="t" r="r" b="b"/>
              <a:pathLst>
                <a:path w="182" h="1641" extrusionOk="0">
                  <a:moveTo>
                    <a:pt x="83" y="1"/>
                  </a:moveTo>
                  <a:cubicBezTo>
                    <a:pt x="34" y="280"/>
                    <a:pt x="1" y="542"/>
                    <a:pt x="1" y="821"/>
                  </a:cubicBezTo>
                  <a:cubicBezTo>
                    <a:pt x="1" y="1099"/>
                    <a:pt x="34" y="1378"/>
                    <a:pt x="83" y="1640"/>
                  </a:cubicBezTo>
                  <a:cubicBezTo>
                    <a:pt x="148" y="1378"/>
                    <a:pt x="181" y="1099"/>
                    <a:pt x="181" y="821"/>
                  </a:cubicBezTo>
                  <a:cubicBezTo>
                    <a:pt x="181" y="542"/>
                    <a:pt x="148" y="280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252750" y="3000700"/>
              <a:ext cx="4550" cy="41000"/>
            </a:xfrm>
            <a:custGeom>
              <a:avLst/>
              <a:gdLst/>
              <a:ahLst/>
              <a:cxnLst/>
              <a:rect l="l" t="t" r="r" b="b"/>
              <a:pathLst>
                <a:path w="182" h="1640" extrusionOk="0">
                  <a:moveTo>
                    <a:pt x="83" y="0"/>
                  </a:moveTo>
                  <a:cubicBezTo>
                    <a:pt x="34" y="263"/>
                    <a:pt x="1" y="541"/>
                    <a:pt x="1" y="820"/>
                  </a:cubicBezTo>
                  <a:cubicBezTo>
                    <a:pt x="1" y="1098"/>
                    <a:pt x="34" y="1377"/>
                    <a:pt x="83" y="1639"/>
                  </a:cubicBezTo>
                  <a:cubicBezTo>
                    <a:pt x="148" y="1377"/>
                    <a:pt x="181" y="1098"/>
                    <a:pt x="181" y="820"/>
                  </a:cubicBezTo>
                  <a:cubicBezTo>
                    <a:pt x="181" y="541"/>
                    <a:pt x="148" y="263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2076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2" y="0"/>
                    <a:pt x="263" y="33"/>
                    <a:pt x="1" y="98"/>
                  </a:cubicBezTo>
                  <a:cubicBezTo>
                    <a:pt x="263" y="148"/>
                    <a:pt x="542" y="180"/>
                    <a:pt x="820" y="180"/>
                  </a:cubicBezTo>
                  <a:cubicBezTo>
                    <a:pt x="1099" y="180"/>
                    <a:pt x="1361" y="148"/>
                    <a:pt x="1640" y="98"/>
                  </a:cubicBezTo>
                  <a:cubicBezTo>
                    <a:pt x="1361" y="33"/>
                    <a:pt x="1099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42613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2" y="33"/>
                    <a:pt x="0" y="98"/>
                  </a:cubicBezTo>
                  <a:cubicBezTo>
                    <a:pt x="262" y="148"/>
                    <a:pt x="541" y="180"/>
                    <a:pt x="820" y="180"/>
                  </a:cubicBezTo>
                  <a:cubicBezTo>
                    <a:pt x="1098" y="180"/>
                    <a:pt x="1361" y="148"/>
                    <a:pt x="1639" y="98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1" name="Google Shape;1111;p32"/>
          <p:cNvSpPr/>
          <p:nvPr/>
        </p:nvSpPr>
        <p:spPr>
          <a:xfrm flipH="1">
            <a:off x="1046250" y="1777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2"/>
          <p:cNvSpPr/>
          <p:nvPr/>
        </p:nvSpPr>
        <p:spPr>
          <a:xfrm flipH="1">
            <a:off x="2328834" y="369284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1"/>
          <p:cNvSpPr txBox="1">
            <a:spLocks noGrp="1"/>
          </p:cNvSpPr>
          <p:nvPr>
            <p:ph type="body" idx="1"/>
          </p:nvPr>
        </p:nvSpPr>
        <p:spPr>
          <a:xfrm>
            <a:off x="713225" y="880725"/>
            <a:ext cx="77046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b="1" dirty="0" err="1">
                <a:solidFill>
                  <a:schemeClr val="dk1"/>
                </a:solidFill>
              </a:rPr>
              <a:t>Asociația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pentru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protecția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animalelor</a:t>
            </a:r>
            <a:r>
              <a:rPr lang="en-US" b="1" dirty="0">
                <a:solidFill>
                  <a:schemeClr val="dk1"/>
                </a:solidFill>
              </a:rPr>
              <a:t> Kola </a:t>
            </a:r>
            <a:r>
              <a:rPr lang="en-US" b="1" dirty="0" err="1">
                <a:solidFill>
                  <a:schemeClr val="dk1"/>
                </a:solidFill>
              </a:rPr>
              <a:t>Kariola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este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organizație</a:t>
            </a:r>
            <a:r>
              <a:rPr lang="en-US" dirty="0">
                <a:solidFill>
                  <a:schemeClr val="dk1"/>
                </a:solidFill>
              </a:rPr>
              <a:t> non-profit, </a:t>
            </a:r>
            <a:r>
              <a:rPr lang="en-US" dirty="0" err="1">
                <a:solidFill>
                  <a:schemeClr val="dk1"/>
                </a:solidFill>
              </a:rPr>
              <a:t>având</a:t>
            </a:r>
            <a:r>
              <a:rPr lang="en-US" dirty="0">
                <a:solidFill>
                  <a:schemeClr val="dk1"/>
                </a:solidFill>
              </a:rPr>
              <a:t> ca scop </a:t>
            </a:r>
            <a:r>
              <a:rPr lang="en-US" dirty="0" err="1">
                <a:solidFill>
                  <a:schemeClr val="dk1"/>
                </a:solidFill>
              </a:rPr>
              <a:t>ajutorarea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animalelor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fără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stăpân</a:t>
            </a:r>
            <a:r>
              <a:rPr lang="en-US" dirty="0">
                <a:solidFill>
                  <a:schemeClr val="dk1"/>
                </a:solidFill>
              </a:rPr>
              <a:t> din </a:t>
            </a:r>
            <a:r>
              <a:rPr lang="en-US" dirty="0" err="1">
                <a:solidFill>
                  <a:schemeClr val="dk1"/>
                </a:solidFill>
              </a:rPr>
              <a:t>România</a:t>
            </a:r>
            <a:r>
              <a:rPr lang="en-US" dirty="0">
                <a:solidFill>
                  <a:schemeClr val="dk1"/>
                </a:solidFill>
              </a:rPr>
              <a:t>, un segment social cu un mare deficit. </a:t>
            </a: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b="1" dirty="0" err="1">
                <a:solidFill>
                  <a:schemeClr val="dk1"/>
                </a:solidFill>
              </a:rPr>
              <a:t>Începând</a:t>
            </a:r>
            <a:r>
              <a:rPr lang="en-US" b="1" dirty="0">
                <a:solidFill>
                  <a:schemeClr val="dk1"/>
                </a:solidFill>
              </a:rPr>
              <a:t> cu </a:t>
            </a:r>
            <a:r>
              <a:rPr lang="en-US" b="1" dirty="0" err="1">
                <a:solidFill>
                  <a:schemeClr val="dk1"/>
                </a:solidFill>
              </a:rPr>
              <a:t>luna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aprilie</a:t>
            </a:r>
            <a:r>
              <a:rPr lang="en-US" b="1" dirty="0">
                <a:solidFill>
                  <a:schemeClr val="dk1"/>
                </a:solidFill>
              </a:rPr>
              <a:t> a </a:t>
            </a:r>
            <a:r>
              <a:rPr lang="en-US" b="1" dirty="0" err="1">
                <a:solidFill>
                  <a:schemeClr val="dk1"/>
                </a:solidFill>
              </a:rPr>
              <a:t>anului</a:t>
            </a:r>
            <a:r>
              <a:rPr lang="en-US" b="1" dirty="0">
                <a:solidFill>
                  <a:schemeClr val="dk1"/>
                </a:solidFill>
              </a:rPr>
              <a:t> 2014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odată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înființarea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primului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adăpost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Fundulea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continuând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construirea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unui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adăpost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mai</a:t>
            </a:r>
            <a:r>
              <a:rPr lang="en-US" dirty="0">
                <a:solidFill>
                  <a:schemeClr val="dk1"/>
                </a:solidFill>
              </a:rPr>
              <a:t> mare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condiții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mult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bune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Belciugatele</a:t>
            </a:r>
            <a:r>
              <a:rPr lang="en-US" dirty="0">
                <a:solidFill>
                  <a:schemeClr val="dk1"/>
                </a:solidFill>
              </a:rPr>
              <a:t>, am </a:t>
            </a:r>
            <a:r>
              <a:rPr lang="en-US" dirty="0" err="1">
                <a:solidFill>
                  <a:schemeClr val="dk1"/>
                </a:solidFill>
              </a:rPr>
              <a:t>adăpostit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îngrijit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>
                <a:solidFill>
                  <a:schemeClr val="dk1"/>
                </a:solidFill>
              </a:rPr>
              <a:t>am </a:t>
            </a:r>
            <a:r>
              <a:rPr lang="en-US" b="1" dirty="0" err="1">
                <a:solidFill>
                  <a:schemeClr val="dk1"/>
                </a:solidFill>
              </a:rPr>
              <a:t>dat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spre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adopție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peste</a:t>
            </a:r>
            <a:r>
              <a:rPr lang="en-US" b="1" dirty="0">
                <a:solidFill>
                  <a:schemeClr val="dk1"/>
                </a:solidFill>
              </a:rPr>
              <a:t> 400 de </a:t>
            </a:r>
            <a:r>
              <a:rPr lang="en-US" b="1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dirty="0" err="1">
                <a:solidFill>
                  <a:schemeClr val="dk1"/>
                </a:solidFill>
              </a:rPr>
              <a:t>Sunem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inregistrati</a:t>
            </a:r>
            <a:r>
              <a:rPr lang="en-US" b="1" dirty="0">
                <a:solidFill>
                  <a:schemeClr val="dk1"/>
                </a:solidFill>
              </a:rPr>
              <a:t> ca </a:t>
            </a:r>
            <a:r>
              <a:rPr lang="en-US" b="1" dirty="0" err="1">
                <a:solidFill>
                  <a:schemeClr val="dk1"/>
                </a:solidFill>
              </a:rPr>
              <a:t>entitate</a:t>
            </a:r>
            <a:r>
              <a:rPr lang="en-US" b="1" dirty="0">
                <a:solidFill>
                  <a:schemeClr val="dk1"/>
                </a:solidFill>
              </a:rPr>
              <a:t> non-profit </a:t>
            </a:r>
            <a:r>
              <a:rPr lang="en-US" dirty="0" err="1">
                <a:solidFill>
                  <a:schemeClr val="dk1"/>
                </a:solidFill>
              </a:rPr>
              <a:t>inca</a:t>
            </a:r>
            <a:r>
              <a:rPr lang="en-US" dirty="0">
                <a:solidFill>
                  <a:schemeClr val="dk1"/>
                </a:solidFill>
              </a:rPr>
              <a:t> din </a:t>
            </a:r>
            <a:r>
              <a:rPr lang="en-US" dirty="0" err="1">
                <a:solidFill>
                  <a:schemeClr val="dk1"/>
                </a:solidFill>
              </a:rPr>
              <a:t>anul</a:t>
            </a:r>
            <a:r>
              <a:rPr lang="en-US" dirty="0">
                <a:solidFill>
                  <a:schemeClr val="dk1"/>
                </a:solidFill>
              </a:rPr>
              <a:t> 2014, </a:t>
            </a:r>
            <a:r>
              <a:rPr lang="en-US" dirty="0" err="1">
                <a:solidFill>
                  <a:schemeClr val="dk1"/>
                </a:solidFill>
              </a:rPr>
              <a:t>avem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alocat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codul</a:t>
            </a:r>
            <a:r>
              <a:rPr lang="en-US" b="1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inregistrare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fiscala</a:t>
            </a:r>
            <a:r>
              <a:rPr lang="en-US" b="1" dirty="0">
                <a:solidFill>
                  <a:schemeClr val="dk1"/>
                </a:solidFill>
              </a:rPr>
              <a:t> 33115589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figuram</a:t>
            </a:r>
            <a:r>
              <a:rPr lang="en-US" dirty="0">
                <a:solidFill>
                  <a:schemeClr val="dk1"/>
                </a:solidFill>
              </a:rPr>
              <a:t> in </a:t>
            </a:r>
            <a:r>
              <a:rPr lang="en-US" dirty="0" err="1">
                <a:solidFill>
                  <a:schemeClr val="dk1"/>
                </a:solidFill>
              </a:rPr>
              <a:t>registrul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organizatiilor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fundatiilor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dirty="0" err="1">
                <a:solidFill>
                  <a:schemeClr val="dk1"/>
                </a:solidFill>
              </a:rPr>
              <a:t>Avem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grijă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salvați</a:t>
            </a:r>
            <a:r>
              <a:rPr lang="en-US" dirty="0">
                <a:solidFill>
                  <a:schemeClr val="dk1"/>
                </a:solidFill>
              </a:rPr>
              <a:t> din </a:t>
            </a:r>
            <a:r>
              <a:rPr lang="en-US" dirty="0" err="1">
                <a:solidFill>
                  <a:schemeClr val="dk1"/>
                </a:solidFill>
              </a:rPr>
              <a:t>adăposturile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publice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moartea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eutanasiere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salvați</a:t>
            </a:r>
            <a:r>
              <a:rPr lang="en-US" dirty="0">
                <a:solidFill>
                  <a:schemeClr val="dk1"/>
                </a:solidFill>
              </a:rPr>
              <a:t> de pe </a:t>
            </a:r>
            <a:r>
              <a:rPr lang="en-US" dirty="0" err="1">
                <a:solidFill>
                  <a:schemeClr val="dk1"/>
                </a:solidFill>
              </a:rPr>
              <a:t>stradă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abandonați</a:t>
            </a:r>
            <a:r>
              <a:rPr lang="en-US" dirty="0">
                <a:solidFill>
                  <a:schemeClr val="dk1"/>
                </a:solidFill>
              </a:rPr>
              <a:t> pe </a:t>
            </a:r>
            <a:r>
              <a:rPr lang="en-US" dirty="0" err="1">
                <a:solidFill>
                  <a:schemeClr val="dk1"/>
                </a:solidFill>
              </a:rPr>
              <a:t>câmp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păduri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accidentați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maltratați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b="1" dirty="0" err="1">
                <a:solidFill>
                  <a:schemeClr val="dk1"/>
                </a:solidFill>
              </a:rPr>
              <a:t>Mulți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dintre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acești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căței</a:t>
            </a:r>
            <a:r>
              <a:rPr lang="en-US" b="1" dirty="0">
                <a:solidFill>
                  <a:schemeClr val="dk1"/>
                </a:solidFill>
              </a:rPr>
              <a:t> au </a:t>
            </a:r>
            <a:r>
              <a:rPr lang="en-US" b="1" dirty="0" err="1">
                <a:solidFill>
                  <a:schemeClr val="dk1"/>
                </a:solidFill>
              </a:rPr>
              <a:t>traumatisme</a:t>
            </a:r>
            <a:r>
              <a:rPr lang="en-US" b="1" dirty="0">
                <a:solidFill>
                  <a:schemeClr val="dk1"/>
                </a:solidFill>
              </a:rPr>
              <a:t> pe </a:t>
            </a:r>
            <a:r>
              <a:rPr lang="en-US" b="1" dirty="0" err="1">
                <a:solidFill>
                  <a:schemeClr val="dk1"/>
                </a:solidFill>
              </a:rPr>
              <a:t>viață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fizice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psihice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Unii</a:t>
            </a:r>
            <a:r>
              <a:rPr lang="en-US" dirty="0">
                <a:solidFill>
                  <a:schemeClr val="dk1"/>
                </a:solidFill>
              </a:rPr>
              <a:t> sunt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3 </a:t>
            </a:r>
            <a:r>
              <a:rPr lang="en-US" dirty="0" err="1">
                <a:solidFill>
                  <a:schemeClr val="dk1"/>
                </a:solidFill>
              </a:rPr>
              <a:t>picioare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alții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mutilați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paralizați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ceea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ce</a:t>
            </a:r>
            <a:r>
              <a:rPr lang="en-US" dirty="0">
                <a:solidFill>
                  <a:schemeClr val="dk1"/>
                </a:solidFill>
              </a:rPr>
              <a:t> face ca </a:t>
            </a:r>
            <a:r>
              <a:rPr lang="en-US" dirty="0" err="1">
                <a:solidFill>
                  <a:schemeClr val="dk1"/>
                </a:solidFill>
              </a:rPr>
              <a:t>ei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rămână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rezidenți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adăpostului</a:t>
            </a:r>
            <a:r>
              <a:rPr lang="en-US" dirty="0">
                <a:solidFill>
                  <a:schemeClr val="dk1"/>
                </a:solidFill>
              </a:rPr>
              <a:t> pe </a:t>
            </a:r>
            <a:r>
              <a:rPr lang="en-US" dirty="0" err="1">
                <a:solidFill>
                  <a:schemeClr val="dk1"/>
                </a:solidFill>
              </a:rPr>
              <a:t>viață</a:t>
            </a:r>
            <a:r>
              <a:rPr lang="en-US" dirty="0">
                <a:solidFill>
                  <a:schemeClr val="dk1"/>
                </a:solidFill>
              </a:rPr>
              <a:t>, rare </a:t>
            </a:r>
            <a:r>
              <a:rPr lang="en-US" dirty="0" err="1">
                <a:solidFill>
                  <a:schemeClr val="dk1"/>
                </a:solidFill>
              </a:rPr>
              <a:t>fiind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cereri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adopție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cazul</a:t>
            </a:r>
            <a:r>
              <a:rPr lang="en-US" dirty="0">
                <a:solidFill>
                  <a:schemeClr val="dk1"/>
                </a:solidFill>
              </a:rPr>
              <a:t> lor. La </a:t>
            </a:r>
            <a:r>
              <a:rPr lang="en-US" dirty="0" err="1">
                <a:solidFill>
                  <a:schemeClr val="dk1"/>
                </a:solidFill>
              </a:rPr>
              <a:t>fel</a:t>
            </a:r>
            <a:r>
              <a:rPr lang="en-US" dirty="0">
                <a:solidFill>
                  <a:schemeClr val="dk1"/>
                </a:solidFill>
              </a:rPr>
              <a:t> se </a:t>
            </a:r>
            <a:r>
              <a:rPr lang="en-US" dirty="0" err="1">
                <a:solidFill>
                  <a:schemeClr val="dk1"/>
                </a:solidFill>
              </a:rPr>
              <a:t>întâmplă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cățeii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bătrâni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orbi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sau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nesociabili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998" name="Google Shape;998;p3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ISTORICUL PE SCURT </a:t>
            </a:r>
            <a:r>
              <a:rPr lang="en" dirty="0">
                <a:solidFill>
                  <a:schemeClr val="dk2"/>
                </a:solidFill>
              </a:rPr>
              <a:t>AL ASOCIATIEI</a:t>
            </a:r>
            <a:endParaRPr dirty="0">
              <a:solidFill>
                <a:srgbClr val="00896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61DCD-30CE-42B7-A03F-2B232E2C2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91" b="26923"/>
          <a:stretch/>
        </p:blipFill>
        <p:spPr>
          <a:xfrm>
            <a:off x="2552535" y="3441505"/>
            <a:ext cx="4025980" cy="152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39"/>
          <p:cNvSpPr txBox="1">
            <a:spLocks noGrp="1"/>
          </p:cNvSpPr>
          <p:nvPr>
            <p:ph type="title"/>
          </p:nvPr>
        </p:nvSpPr>
        <p:spPr>
          <a:xfrm>
            <a:off x="4005800" y="544900"/>
            <a:ext cx="40047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PRINTRE CELE MAI IMPORTANTE</a:t>
            </a:r>
            <a:br>
              <a:rPr lang="en" sz="2400" dirty="0"/>
            </a:br>
            <a:r>
              <a:rPr lang="en" sz="2400" dirty="0">
                <a:solidFill>
                  <a:schemeClr val="dk2"/>
                </a:solidFill>
              </a:rPr>
              <a:t>PROIECTE SI REALIZARI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1974" name="Google Shape;1974;p39"/>
          <p:cNvSpPr txBox="1">
            <a:spLocks noGrp="1"/>
          </p:cNvSpPr>
          <p:nvPr>
            <p:ph type="body" idx="1"/>
          </p:nvPr>
        </p:nvSpPr>
        <p:spPr>
          <a:xfrm>
            <a:off x="4005800" y="1791500"/>
            <a:ext cx="4412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Inca de la </a:t>
            </a:r>
            <a:r>
              <a:rPr lang="en-US" sz="1400" dirty="0" err="1">
                <a:solidFill>
                  <a:schemeClr val="dk1"/>
                </a:solidFill>
              </a:rPr>
              <a:t>inceputul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activitatii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pana</a:t>
            </a:r>
            <a:r>
              <a:rPr lang="en-US" sz="1400" dirty="0">
                <a:solidFill>
                  <a:schemeClr val="dk1"/>
                </a:solidFill>
              </a:rPr>
              <a:t> in </a:t>
            </a:r>
            <a:r>
              <a:rPr lang="en-US" sz="1400" dirty="0" err="1">
                <a:solidFill>
                  <a:schemeClr val="dk1"/>
                </a:solidFill>
              </a:rPr>
              <a:t>prezent</a:t>
            </a:r>
            <a:r>
              <a:rPr lang="en-US" sz="1400" dirty="0">
                <a:solidFill>
                  <a:schemeClr val="dk1"/>
                </a:solidFill>
              </a:rPr>
              <a:t> am </a:t>
            </a:r>
            <a:r>
              <a:rPr lang="en-US" sz="1400" dirty="0" err="1">
                <a:solidFill>
                  <a:schemeClr val="dk1"/>
                </a:solidFill>
              </a:rPr>
              <a:t>fost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implicati</a:t>
            </a:r>
            <a:r>
              <a:rPr lang="en-US" sz="1400" dirty="0">
                <a:solidFill>
                  <a:schemeClr val="dk1"/>
                </a:solidFill>
              </a:rPr>
              <a:t> in multiple </a:t>
            </a:r>
            <a:r>
              <a:rPr lang="en-US" sz="1400" dirty="0" err="1">
                <a:solidFill>
                  <a:schemeClr val="dk1"/>
                </a:solidFill>
              </a:rPr>
              <a:t>proiecte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Cel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amplu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si</a:t>
            </a:r>
            <a:r>
              <a:rPr lang="en-US" sz="1400" dirty="0">
                <a:solidFill>
                  <a:schemeClr val="dk1"/>
                </a:solidFill>
              </a:rPr>
              <a:t> important a </a:t>
            </a:r>
            <a:r>
              <a:rPr lang="en-US" sz="1400" dirty="0" err="1">
                <a:solidFill>
                  <a:schemeClr val="dk1"/>
                </a:solidFill>
              </a:rPr>
              <a:t>fost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constructia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adapostului</a:t>
            </a:r>
            <a:r>
              <a:rPr lang="en-US" sz="1400" b="1" dirty="0">
                <a:solidFill>
                  <a:schemeClr val="dk1"/>
                </a:solidFill>
              </a:rPr>
              <a:t> de </a:t>
            </a:r>
            <a:r>
              <a:rPr lang="en-US" sz="1400" b="1" dirty="0" err="1">
                <a:solidFill>
                  <a:schemeClr val="dk1"/>
                </a:solidFill>
              </a:rPr>
              <a:t>catei</a:t>
            </a:r>
            <a:r>
              <a:rPr lang="en-US" sz="1400" b="1" dirty="0">
                <a:solidFill>
                  <a:schemeClr val="dk1"/>
                </a:solidFill>
              </a:rPr>
              <a:t> din </a:t>
            </a:r>
            <a:r>
              <a:rPr lang="en-US" sz="1400" b="1" dirty="0" err="1">
                <a:solidFill>
                  <a:schemeClr val="dk1"/>
                </a:solidFill>
              </a:rPr>
              <a:t>Belciugatele</a:t>
            </a:r>
            <a:r>
              <a:rPr lang="en-US" sz="1400" dirty="0">
                <a:solidFill>
                  <a:schemeClr val="dk1"/>
                </a:solidFill>
              </a:rPr>
              <a:t>, care se </a:t>
            </a:r>
            <a:r>
              <a:rPr lang="en-US" sz="1400" dirty="0" err="1">
                <a:solidFill>
                  <a:schemeClr val="dk1"/>
                </a:solidFill>
              </a:rPr>
              <a:t>intinde</a:t>
            </a:r>
            <a:r>
              <a:rPr lang="en-US" sz="1400" dirty="0">
                <a:solidFill>
                  <a:schemeClr val="dk1"/>
                </a:solidFill>
              </a:rPr>
              <a:t> pe o </a:t>
            </a:r>
            <a:r>
              <a:rPr lang="en-US" sz="1400" dirty="0" err="1">
                <a:solidFill>
                  <a:schemeClr val="dk1"/>
                </a:solidFill>
              </a:rPr>
              <a:t>suprafata</a:t>
            </a:r>
            <a:r>
              <a:rPr lang="en-US" sz="1400" dirty="0">
                <a:solidFill>
                  <a:schemeClr val="dk1"/>
                </a:solidFill>
              </a:rPr>
              <a:t> de </a:t>
            </a:r>
            <a:r>
              <a:rPr lang="en-US" sz="1400" b="1" dirty="0">
                <a:solidFill>
                  <a:schemeClr val="dk1"/>
                </a:solidFill>
              </a:rPr>
              <a:t>8000 </a:t>
            </a:r>
            <a:r>
              <a:rPr lang="en-US" sz="1400" b="1" dirty="0" err="1">
                <a:solidFill>
                  <a:schemeClr val="dk1"/>
                </a:solidFill>
              </a:rPr>
              <a:t>mp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Adăpostul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este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construit</a:t>
            </a:r>
            <a:r>
              <a:rPr lang="en-US" sz="1400" dirty="0">
                <a:solidFill>
                  <a:schemeClr val="dk1"/>
                </a:solidFill>
              </a:rPr>
              <a:t> la </a:t>
            </a:r>
            <a:r>
              <a:rPr lang="en-US" sz="1400" dirty="0" err="1">
                <a:solidFill>
                  <a:schemeClr val="dk1"/>
                </a:solidFill>
              </a:rPr>
              <a:t>standarde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ridicate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câinii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adăpostindu</a:t>
            </a:r>
            <a:r>
              <a:rPr lang="en-US" sz="1400" dirty="0">
                <a:solidFill>
                  <a:schemeClr val="dk1"/>
                </a:solidFill>
              </a:rPr>
              <a:t>-se </a:t>
            </a:r>
            <a:r>
              <a:rPr lang="en-US" sz="1400" dirty="0" err="1">
                <a:solidFill>
                  <a:schemeClr val="dk1"/>
                </a:solidFill>
              </a:rPr>
              <a:t>în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>
                <a:solidFill>
                  <a:schemeClr val="dk1"/>
                </a:solidFill>
              </a:rPr>
              <a:t>case </a:t>
            </a:r>
            <a:r>
              <a:rPr lang="en-US" sz="1400" b="1" dirty="0" err="1">
                <a:solidFill>
                  <a:schemeClr val="dk1"/>
                </a:solidFill>
              </a:rPr>
              <a:t>izolate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având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și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spațiu</a:t>
            </a:r>
            <a:r>
              <a:rPr lang="en-US" sz="1400" b="1" dirty="0">
                <a:solidFill>
                  <a:schemeClr val="dk1"/>
                </a:solidFill>
              </a:rPr>
              <a:t> de </a:t>
            </a:r>
            <a:r>
              <a:rPr lang="en-US" sz="1400" b="1" dirty="0" err="1">
                <a:solidFill>
                  <a:schemeClr val="dk1"/>
                </a:solidFill>
              </a:rPr>
              <a:t>mișcare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în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țarcurile</a:t>
            </a:r>
            <a:r>
              <a:rPr lang="en-US" sz="1400" b="1" dirty="0">
                <a:solidFill>
                  <a:schemeClr val="dk1"/>
                </a:solidFill>
              </a:rPr>
              <a:t> special </a:t>
            </a:r>
            <a:r>
              <a:rPr lang="en-US" sz="1400" b="1" dirty="0" err="1">
                <a:solidFill>
                  <a:schemeClr val="dk1"/>
                </a:solidFill>
              </a:rPr>
              <a:t>amenajate</a:t>
            </a:r>
            <a:r>
              <a:rPr lang="en-US" sz="1400" dirty="0">
                <a:solidFill>
                  <a:schemeClr val="dk1"/>
                </a:solidFill>
              </a:rPr>
              <a:t>, sunt </a:t>
            </a:r>
            <a:r>
              <a:rPr lang="en-US" sz="1400" dirty="0" err="1">
                <a:solidFill>
                  <a:schemeClr val="dk1"/>
                </a:solidFill>
              </a:rPr>
              <a:t>atent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monitorizați</a:t>
            </a:r>
            <a:r>
              <a:rPr lang="en-US" sz="1400" b="1" dirty="0">
                <a:solidFill>
                  <a:schemeClr val="dk1"/>
                </a:solidFill>
              </a:rPr>
              <a:t> 24/24 de ore </a:t>
            </a:r>
            <a:r>
              <a:rPr lang="en-US" sz="1400" dirty="0" err="1">
                <a:solidFill>
                  <a:schemeClr val="dk1"/>
                </a:solidFill>
              </a:rPr>
              <a:t>prin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camerele</a:t>
            </a:r>
            <a:r>
              <a:rPr lang="en-US" sz="1400" dirty="0">
                <a:solidFill>
                  <a:schemeClr val="dk1"/>
                </a:solidFill>
              </a:rPr>
              <a:t> de </a:t>
            </a:r>
            <a:r>
              <a:rPr lang="en-US" sz="1400" dirty="0" err="1">
                <a:solidFill>
                  <a:schemeClr val="dk1"/>
                </a:solidFill>
              </a:rPr>
              <a:t>supraveghere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  <a:endParaRPr lang="en-US" sz="1400" dirty="0"/>
          </a:p>
        </p:txBody>
      </p:sp>
      <p:sp>
        <p:nvSpPr>
          <p:cNvPr id="1975" name="Google Shape;1975;p39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39"/>
          <p:cNvSpPr/>
          <p:nvPr/>
        </p:nvSpPr>
        <p:spPr>
          <a:xfrm>
            <a:off x="1521628" y="926322"/>
            <a:ext cx="172500" cy="1725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9"/>
          <p:cNvSpPr/>
          <p:nvPr/>
        </p:nvSpPr>
        <p:spPr>
          <a:xfrm>
            <a:off x="1749037" y="953684"/>
            <a:ext cx="165300" cy="1653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6" name="Google Shape;2046;p39"/>
          <p:cNvGrpSpPr/>
          <p:nvPr/>
        </p:nvGrpSpPr>
        <p:grpSpPr>
          <a:xfrm>
            <a:off x="679374" y="4173779"/>
            <a:ext cx="285623" cy="285623"/>
            <a:chOff x="6605725" y="2012300"/>
            <a:chExt cx="131575" cy="131575"/>
          </a:xfrm>
        </p:grpSpPr>
        <p:sp>
          <p:nvSpPr>
            <p:cNvPr id="2047" name="Google Shape;2047;p39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9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9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9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39"/>
          <p:cNvSpPr/>
          <p:nvPr/>
        </p:nvSpPr>
        <p:spPr>
          <a:xfrm>
            <a:off x="840356" y="33027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9"/>
          <p:cNvSpPr/>
          <p:nvPr/>
        </p:nvSpPr>
        <p:spPr>
          <a:xfrm>
            <a:off x="804017" y="165173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3" name="Google Shape;2053;p39"/>
          <p:cNvGrpSpPr/>
          <p:nvPr/>
        </p:nvGrpSpPr>
        <p:grpSpPr>
          <a:xfrm flipH="1">
            <a:off x="3346614" y="1857403"/>
            <a:ext cx="204533" cy="204479"/>
            <a:chOff x="617150" y="1954525"/>
            <a:chExt cx="94700" cy="94675"/>
          </a:xfrm>
        </p:grpSpPr>
        <p:sp>
          <p:nvSpPr>
            <p:cNvPr id="2054" name="Google Shape;2054;p39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39"/>
          <p:cNvGrpSpPr/>
          <p:nvPr/>
        </p:nvGrpSpPr>
        <p:grpSpPr>
          <a:xfrm flipH="1">
            <a:off x="2817774" y="299578"/>
            <a:ext cx="205575" cy="205575"/>
            <a:chOff x="5537425" y="1141100"/>
            <a:chExt cx="94700" cy="94700"/>
          </a:xfrm>
        </p:grpSpPr>
        <p:sp>
          <p:nvSpPr>
            <p:cNvPr id="2059" name="Google Shape;2059;p39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9"/>
          <p:cNvSpPr/>
          <p:nvPr/>
        </p:nvSpPr>
        <p:spPr>
          <a:xfrm flipH="1">
            <a:off x="2749952" y="5578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39"/>
          <p:cNvGrpSpPr/>
          <p:nvPr/>
        </p:nvGrpSpPr>
        <p:grpSpPr>
          <a:xfrm>
            <a:off x="2817777" y="2728471"/>
            <a:ext cx="409876" cy="409822"/>
            <a:chOff x="1335500" y="1010800"/>
            <a:chExt cx="189775" cy="189750"/>
          </a:xfrm>
        </p:grpSpPr>
        <p:sp>
          <p:nvSpPr>
            <p:cNvPr id="2065" name="Google Shape;2065;p39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D972AC-0CC4-4BF4-A4FD-149670E94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77" b="13285"/>
          <a:stretch/>
        </p:blipFill>
        <p:spPr>
          <a:xfrm>
            <a:off x="741242" y="1026229"/>
            <a:ext cx="2972204" cy="2446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41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41"/>
          <p:cNvSpPr txBox="1">
            <a:spLocks noGrp="1"/>
          </p:cNvSpPr>
          <p:nvPr>
            <p:ph type="subTitle" idx="1"/>
          </p:nvPr>
        </p:nvSpPr>
        <p:spPr>
          <a:xfrm>
            <a:off x="2914650" y="397334"/>
            <a:ext cx="5460000" cy="26086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Un alt </a:t>
            </a:r>
            <a:r>
              <a:rPr lang="en-US" sz="1200" dirty="0" err="1"/>
              <a:t>proiect</a:t>
            </a:r>
            <a:r>
              <a:rPr lang="en-US" sz="1200" dirty="0"/>
              <a:t> de </a:t>
            </a:r>
            <a:r>
              <a:rPr lang="en-US" sz="1200" dirty="0" err="1"/>
              <a:t>suflet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b="1" dirty="0" err="1"/>
              <a:t>Papi</a:t>
            </a:r>
            <a:r>
              <a:rPr lang="en-US" sz="1200" b="1" dirty="0"/>
              <a:t> Land, </a:t>
            </a:r>
            <a:r>
              <a:rPr lang="en-US" sz="1200" b="1" dirty="0" err="1"/>
              <a:t>Sanctuarul</a:t>
            </a:r>
            <a:r>
              <a:rPr lang="en-US" sz="1200" b="1" dirty="0"/>
              <a:t> de </a:t>
            </a:r>
            <a:r>
              <a:rPr lang="en-US" sz="1200" b="1" dirty="0" err="1"/>
              <a:t>animale</a:t>
            </a:r>
            <a:r>
              <a:rPr lang="en-US" sz="1200" b="1" dirty="0"/>
              <a:t> </a:t>
            </a:r>
            <a:r>
              <a:rPr lang="en-US" sz="1200" b="1" dirty="0" err="1"/>
              <a:t>mari</a:t>
            </a:r>
            <a:r>
              <a:rPr lang="en-US" sz="1200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/>
              <a:t>Sanctuarul</a:t>
            </a:r>
            <a:r>
              <a:rPr lang="en-US" sz="1200" dirty="0"/>
              <a:t> </a:t>
            </a:r>
            <a:r>
              <a:rPr lang="en-US" sz="1200" dirty="0" err="1"/>
              <a:t>Papi</a:t>
            </a:r>
            <a:r>
              <a:rPr lang="en-US" sz="1200" dirty="0"/>
              <a:t> Land a </a:t>
            </a:r>
            <a:r>
              <a:rPr lang="en-US" sz="1200" dirty="0" err="1"/>
              <a:t>luat</a:t>
            </a:r>
            <a:r>
              <a:rPr lang="en-US" sz="1200" dirty="0"/>
              <a:t> </a:t>
            </a:r>
            <a:r>
              <a:rPr lang="en-US" sz="1200" dirty="0" err="1"/>
              <a:t>naștere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amintirea</a:t>
            </a:r>
            <a:r>
              <a:rPr lang="en-US" sz="1200" dirty="0"/>
              <a:t> </a:t>
            </a:r>
            <a:r>
              <a:rPr lang="en-US" sz="1200" dirty="0" err="1"/>
              <a:t>unui</a:t>
            </a:r>
            <a:r>
              <a:rPr lang="en-US" sz="1200" dirty="0"/>
              <a:t> </a:t>
            </a:r>
            <a:r>
              <a:rPr lang="en-US" sz="1200" dirty="0" err="1"/>
              <a:t>pui</a:t>
            </a:r>
            <a:r>
              <a:rPr lang="en-US" sz="1200" dirty="0"/>
              <a:t> de </a:t>
            </a:r>
            <a:r>
              <a:rPr lang="en-US" sz="1200" dirty="0" err="1"/>
              <a:t>căprioară</a:t>
            </a:r>
            <a:r>
              <a:rPr lang="en-US" sz="1200" dirty="0"/>
              <a:t> </a:t>
            </a:r>
            <a:r>
              <a:rPr lang="en-US" sz="1200" dirty="0" err="1"/>
              <a:t>rănit</a:t>
            </a:r>
            <a:r>
              <a:rPr lang="en-US" sz="1200" dirty="0"/>
              <a:t>, </a:t>
            </a:r>
            <a:r>
              <a:rPr lang="en-US" sz="1200" dirty="0" err="1"/>
              <a:t>găsit</a:t>
            </a:r>
            <a:r>
              <a:rPr lang="en-US" sz="1200" dirty="0"/>
              <a:t> pe </a:t>
            </a:r>
            <a:r>
              <a:rPr lang="en-US" sz="1200" dirty="0" err="1"/>
              <a:t>câmp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tratat</a:t>
            </a:r>
            <a:r>
              <a:rPr lang="en-US" sz="1200" dirty="0"/>
              <a:t> </a:t>
            </a:r>
            <a:r>
              <a:rPr lang="en-US" sz="1200" dirty="0" err="1"/>
              <a:t>necorespunzător</a:t>
            </a:r>
            <a:r>
              <a:rPr lang="en-US" sz="1200" dirty="0"/>
              <a:t> de </a:t>
            </a:r>
            <a:r>
              <a:rPr lang="en-US" sz="1200" dirty="0" err="1"/>
              <a:t>către</a:t>
            </a:r>
            <a:r>
              <a:rPr lang="en-US" sz="1200" dirty="0"/>
              <a:t> un medic </a:t>
            </a:r>
            <a:r>
              <a:rPr lang="en-US" sz="1200" dirty="0" err="1"/>
              <a:t>și</a:t>
            </a:r>
            <a:r>
              <a:rPr lang="en-US" sz="1200" dirty="0"/>
              <a:t> care, </a:t>
            </a:r>
            <a:r>
              <a:rPr lang="en-US" sz="1200" dirty="0" err="1"/>
              <a:t>deși</a:t>
            </a:r>
            <a:r>
              <a:rPr lang="en-US" sz="1200" dirty="0"/>
              <a:t> </a:t>
            </a:r>
            <a:r>
              <a:rPr lang="en-US" sz="1200" dirty="0" err="1"/>
              <a:t>într</a:t>
            </a:r>
            <a:r>
              <a:rPr lang="en-US" sz="1200" dirty="0"/>
              <a:t>-un final a </a:t>
            </a:r>
            <a:r>
              <a:rPr lang="en-US" sz="1200" dirty="0" err="1"/>
              <a:t>primit</a:t>
            </a:r>
            <a:r>
              <a:rPr lang="en-US" sz="1200" dirty="0"/>
              <a:t> </a:t>
            </a:r>
            <a:r>
              <a:rPr lang="en-US" sz="1200" dirty="0" err="1"/>
              <a:t>îngrijirile</a:t>
            </a:r>
            <a:r>
              <a:rPr lang="en-US" sz="1200" dirty="0"/>
              <a:t> </a:t>
            </a:r>
            <a:r>
              <a:rPr lang="en-US" sz="1200" dirty="0" err="1"/>
              <a:t>medicale</a:t>
            </a:r>
            <a:r>
              <a:rPr lang="en-US" sz="1200" dirty="0"/>
              <a:t> de care a </a:t>
            </a:r>
            <a:r>
              <a:rPr lang="en-US" sz="1200" dirty="0" err="1"/>
              <a:t>avut</a:t>
            </a:r>
            <a:r>
              <a:rPr lang="en-US" sz="1200" dirty="0"/>
              <a:t> </a:t>
            </a:r>
            <a:r>
              <a:rPr lang="en-US" sz="1200" dirty="0" err="1"/>
              <a:t>nevoie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momentul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care a </a:t>
            </a:r>
            <a:r>
              <a:rPr lang="en-US" sz="1200" dirty="0" err="1"/>
              <a:t>ajuns</a:t>
            </a:r>
            <a:r>
              <a:rPr lang="en-US" sz="1200" dirty="0"/>
              <a:t> la </a:t>
            </a:r>
            <a:r>
              <a:rPr lang="en-US" sz="1200" dirty="0" err="1"/>
              <a:t>noi</a:t>
            </a:r>
            <a:r>
              <a:rPr lang="en-US" sz="1200" dirty="0"/>
              <a:t>, ne-a </a:t>
            </a:r>
            <a:r>
              <a:rPr lang="en-US" sz="1200" dirty="0" err="1"/>
              <a:t>părăsit</a:t>
            </a:r>
            <a:r>
              <a:rPr lang="en-US" sz="1200" dirty="0"/>
              <a:t>. Ne-am </a:t>
            </a:r>
            <a:r>
              <a:rPr lang="en-US" sz="1200" dirty="0" err="1"/>
              <a:t>dat</a:t>
            </a:r>
            <a:r>
              <a:rPr lang="en-US" sz="1200" dirty="0"/>
              <a:t> </a:t>
            </a:r>
            <a:r>
              <a:rPr lang="en-US" sz="1200" dirty="0" err="1"/>
              <a:t>seama</a:t>
            </a:r>
            <a:r>
              <a:rPr lang="en-US" sz="1200" dirty="0"/>
              <a:t> </a:t>
            </a:r>
            <a:r>
              <a:rPr lang="en-US" sz="1200" dirty="0" err="1"/>
              <a:t>că</a:t>
            </a:r>
            <a:r>
              <a:rPr lang="en-US" sz="1200" dirty="0"/>
              <a:t> un factor </a:t>
            </a:r>
            <a:r>
              <a:rPr lang="en-US" sz="1200" dirty="0" err="1"/>
              <a:t>cheie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acest</a:t>
            </a:r>
            <a:r>
              <a:rPr lang="en-US" sz="1200" dirty="0"/>
              <a:t> </a:t>
            </a:r>
            <a:r>
              <a:rPr lang="en-US" sz="1200" dirty="0" err="1"/>
              <a:t>deznodământ</a:t>
            </a:r>
            <a:r>
              <a:rPr lang="en-US" sz="1200" dirty="0"/>
              <a:t> </a:t>
            </a:r>
            <a:r>
              <a:rPr lang="en-US" sz="1200" dirty="0" err="1"/>
              <a:t>trist</a:t>
            </a:r>
            <a:r>
              <a:rPr lang="en-US" sz="1200" dirty="0"/>
              <a:t> al </a:t>
            </a:r>
            <a:r>
              <a:rPr lang="en-US" sz="1200" dirty="0" err="1"/>
              <a:t>poveștii</a:t>
            </a:r>
            <a:r>
              <a:rPr lang="en-US" sz="1200" dirty="0"/>
              <a:t>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privarea</a:t>
            </a:r>
            <a:r>
              <a:rPr lang="en-US" sz="1200" dirty="0"/>
              <a:t> </a:t>
            </a:r>
            <a:r>
              <a:rPr lang="en-US" sz="1200" dirty="0" err="1"/>
              <a:t>lui</a:t>
            </a:r>
            <a:r>
              <a:rPr lang="en-US" sz="1200" dirty="0"/>
              <a:t> de </a:t>
            </a:r>
            <a:r>
              <a:rPr lang="en-US" sz="1200" dirty="0" err="1"/>
              <a:t>mediul</a:t>
            </a:r>
            <a:r>
              <a:rPr lang="en-US" sz="1200" dirty="0"/>
              <a:t> natural </a:t>
            </a:r>
            <a:r>
              <a:rPr lang="en-US" sz="1200" dirty="0" err="1"/>
              <a:t>în</a:t>
            </a:r>
            <a:r>
              <a:rPr lang="en-US" sz="1200" dirty="0"/>
              <a:t> care </a:t>
            </a:r>
            <a:r>
              <a:rPr lang="en-US" sz="1200" dirty="0" err="1"/>
              <a:t>ar</a:t>
            </a:r>
            <a:r>
              <a:rPr lang="en-US" sz="1200" dirty="0"/>
              <a:t> fi </a:t>
            </a:r>
            <a:r>
              <a:rPr lang="en-US" sz="1200" dirty="0" err="1"/>
              <a:t>trebuit</a:t>
            </a:r>
            <a:r>
              <a:rPr lang="en-US" sz="1200" dirty="0"/>
              <a:t> </a:t>
            </a:r>
            <a:r>
              <a:rPr lang="en-US" sz="1200" dirty="0" err="1"/>
              <a:t>să</a:t>
            </a:r>
            <a:r>
              <a:rPr lang="en-US" sz="1200" dirty="0"/>
              <a:t> </a:t>
            </a:r>
            <a:r>
              <a:rPr lang="en-US" sz="1200" dirty="0" err="1"/>
              <a:t>trăiască</a:t>
            </a:r>
            <a:r>
              <a:rPr lang="en-US" sz="1200" dirty="0"/>
              <a:t>. </a:t>
            </a:r>
            <a:r>
              <a:rPr lang="en-US" sz="1200" dirty="0" err="1"/>
              <a:t>Atunci</a:t>
            </a:r>
            <a:r>
              <a:rPr lang="en-US" sz="1200" dirty="0"/>
              <a:t> a </a:t>
            </a:r>
            <a:r>
              <a:rPr lang="en-US" sz="1200" dirty="0" err="1"/>
              <a:t>apărut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sufletul</a:t>
            </a:r>
            <a:r>
              <a:rPr lang="en-US" sz="1200" dirty="0"/>
              <a:t> </a:t>
            </a:r>
            <a:r>
              <a:rPr lang="en-US" sz="1200" dirty="0" err="1"/>
              <a:t>nostru</a:t>
            </a:r>
            <a:r>
              <a:rPr lang="en-US" sz="1200" dirty="0"/>
              <a:t> </a:t>
            </a:r>
            <a:r>
              <a:rPr lang="en-US" sz="1200" dirty="0" err="1"/>
              <a:t>dorința</a:t>
            </a:r>
            <a:r>
              <a:rPr lang="en-US" sz="1200" dirty="0"/>
              <a:t> de a </a:t>
            </a:r>
            <a:r>
              <a:rPr lang="en-US" sz="1200" dirty="0" err="1"/>
              <a:t>crea</a:t>
            </a:r>
            <a:r>
              <a:rPr lang="en-US" sz="1200" dirty="0"/>
              <a:t> un </a:t>
            </a:r>
            <a:r>
              <a:rPr lang="en-US" sz="1200" b="1" dirty="0" err="1"/>
              <a:t>colț</a:t>
            </a:r>
            <a:r>
              <a:rPr lang="en-US" sz="1200" b="1" dirty="0"/>
              <a:t> de rai </a:t>
            </a:r>
            <a:r>
              <a:rPr lang="en-US" sz="1200" b="1" dirty="0" err="1"/>
              <a:t>pentru</a:t>
            </a:r>
            <a:r>
              <a:rPr lang="en-US" sz="1200" b="1" dirty="0"/>
              <a:t> </a:t>
            </a:r>
            <a:r>
              <a:rPr lang="en-US" sz="1200" b="1" dirty="0" err="1"/>
              <a:t>animalele</a:t>
            </a:r>
            <a:r>
              <a:rPr lang="en-US" sz="1200" b="1" dirty="0"/>
              <a:t> care </a:t>
            </a:r>
            <a:r>
              <a:rPr lang="en-US" sz="1200" b="1" dirty="0" err="1"/>
              <a:t>trăiesc</a:t>
            </a:r>
            <a:r>
              <a:rPr lang="en-US" sz="1200" b="1" dirty="0"/>
              <a:t> </a:t>
            </a:r>
            <a:r>
              <a:rPr lang="en-US" sz="1200" b="1" dirty="0" err="1"/>
              <a:t>în</a:t>
            </a:r>
            <a:r>
              <a:rPr lang="en-US" sz="1200" b="1" dirty="0"/>
              <a:t> </a:t>
            </a:r>
            <a:r>
              <a:rPr lang="en-US" sz="1200" b="1" dirty="0" err="1"/>
              <a:t>sălbăticie</a:t>
            </a:r>
            <a:r>
              <a:rPr lang="en-US" sz="1200" dirty="0"/>
              <a:t>,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b="1" dirty="0" err="1"/>
              <a:t>chiar</a:t>
            </a:r>
            <a:r>
              <a:rPr lang="en-US" sz="1200" b="1" dirty="0"/>
              <a:t> </a:t>
            </a:r>
            <a:r>
              <a:rPr lang="en-US" sz="1200" b="1" dirty="0" err="1"/>
              <a:t>pentru</a:t>
            </a:r>
            <a:r>
              <a:rPr lang="en-US" sz="1200" b="1" dirty="0"/>
              <a:t> </a:t>
            </a:r>
            <a:r>
              <a:rPr lang="en-US" sz="1200" b="1" dirty="0" err="1"/>
              <a:t>cele</a:t>
            </a:r>
            <a:r>
              <a:rPr lang="en-US" sz="1200" b="1" dirty="0"/>
              <a:t> </a:t>
            </a:r>
            <a:r>
              <a:rPr lang="en-US" sz="1200" b="1" dirty="0" err="1"/>
              <a:t>ce</a:t>
            </a:r>
            <a:r>
              <a:rPr lang="en-US" sz="1200" b="1" dirty="0"/>
              <a:t> au </a:t>
            </a:r>
            <a:r>
              <a:rPr lang="en-US" sz="1200" b="1" dirty="0" err="1"/>
              <a:t>fost</a:t>
            </a:r>
            <a:r>
              <a:rPr lang="en-US" sz="1200" b="1" dirty="0"/>
              <a:t> </a:t>
            </a:r>
            <a:r>
              <a:rPr lang="en-US" sz="1200" b="1" dirty="0" err="1"/>
              <a:t>domesticite</a:t>
            </a:r>
            <a:r>
              <a:rPr lang="en-US" sz="1200" b="1" dirty="0"/>
              <a:t> de-a </a:t>
            </a:r>
            <a:r>
              <a:rPr lang="en-US" sz="1200" b="1" dirty="0" err="1"/>
              <a:t>lungul</a:t>
            </a:r>
            <a:r>
              <a:rPr lang="en-US" sz="1200" b="1" dirty="0"/>
              <a:t> </a:t>
            </a:r>
            <a:r>
              <a:rPr lang="en-US" sz="1200" b="1" dirty="0" err="1"/>
              <a:t>timpului</a:t>
            </a:r>
            <a:r>
              <a:rPr lang="en-US" sz="1200" b="1" dirty="0"/>
              <a:t> de om </a:t>
            </a:r>
            <a:r>
              <a:rPr lang="en-US" sz="1200" b="1" dirty="0" err="1"/>
              <a:t>și</a:t>
            </a:r>
            <a:r>
              <a:rPr lang="en-US" sz="1200" b="1" dirty="0"/>
              <a:t> care au </a:t>
            </a:r>
            <a:r>
              <a:rPr lang="en-US" sz="1200" b="1" dirty="0" err="1"/>
              <a:t>ajuns</a:t>
            </a:r>
            <a:r>
              <a:rPr lang="en-US" sz="1200" b="1" dirty="0"/>
              <a:t> </a:t>
            </a:r>
            <a:r>
              <a:rPr lang="en-US" sz="1200" b="1" dirty="0" err="1"/>
              <a:t>să</a:t>
            </a:r>
            <a:r>
              <a:rPr lang="en-US" sz="1200" b="1" dirty="0"/>
              <a:t> fie </a:t>
            </a:r>
            <a:r>
              <a:rPr lang="en-US" sz="1200" b="1" dirty="0" err="1"/>
              <a:t>exploatate</a:t>
            </a:r>
            <a:r>
              <a:rPr lang="en-US" sz="1200" dirty="0"/>
              <a:t>.</a:t>
            </a:r>
          </a:p>
        </p:txBody>
      </p:sp>
      <p:grpSp>
        <p:nvGrpSpPr>
          <p:cNvPr id="2215" name="Google Shape;2215;p41"/>
          <p:cNvGrpSpPr/>
          <p:nvPr/>
        </p:nvGrpSpPr>
        <p:grpSpPr>
          <a:xfrm flipH="1">
            <a:off x="3648718" y="2913002"/>
            <a:ext cx="1522036" cy="1756509"/>
            <a:chOff x="9403925" y="1139113"/>
            <a:chExt cx="1025550" cy="1206725"/>
          </a:xfrm>
        </p:grpSpPr>
        <p:sp>
          <p:nvSpPr>
            <p:cNvPr id="2216" name="Google Shape;2216;p41"/>
            <p:cNvSpPr/>
            <p:nvPr/>
          </p:nvSpPr>
          <p:spPr>
            <a:xfrm>
              <a:off x="9579775" y="1909538"/>
              <a:ext cx="350025" cy="435850"/>
            </a:xfrm>
            <a:custGeom>
              <a:avLst/>
              <a:gdLst/>
              <a:ahLst/>
              <a:cxnLst/>
              <a:rect l="l" t="t" r="r" b="b"/>
              <a:pathLst>
                <a:path w="14001" h="17434" extrusionOk="0">
                  <a:moveTo>
                    <a:pt x="7885" y="0"/>
                  </a:moveTo>
                  <a:cubicBezTo>
                    <a:pt x="6309" y="0"/>
                    <a:pt x="4821" y="468"/>
                    <a:pt x="4052" y="1945"/>
                  </a:cubicBezTo>
                  <a:cubicBezTo>
                    <a:pt x="1967" y="5973"/>
                    <a:pt x="5522" y="9515"/>
                    <a:pt x="4666" y="11408"/>
                  </a:cubicBezTo>
                  <a:cubicBezTo>
                    <a:pt x="3822" y="13288"/>
                    <a:pt x="446" y="14132"/>
                    <a:pt x="152" y="16024"/>
                  </a:cubicBezTo>
                  <a:cubicBezTo>
                    <a:pt x="1" y="16987"/>
                    <a:pt x="679" y="17433"/>
                    <a:pt x="1610" y="17433"/>
                  </a:cubicBezTo>
                  <a:cubicBezTo>
                    <a:pt x="2496" y="17433"/>
                    <a:pt x="3613" y="17028"/>
                    <a:pt x="4461" y="16280"/>
                  </a:cubicBezTo>
                  <a:cubicBezTo>
                    <a:pt x="6200" y="14745"/>
                    <a:pt x="7376" y="12431"/>
                    <a:pt x="9243" y="11843"/>
                  </a:cubicBezTo>
                  <a:cubicBezTo>
                    <a:pt x="11110" y="11254"/>
                    <a:pt x="14000" y="5922"/>
                    <a:pt x="13591" y="1395"/>
                  </a:cubicBezTo>
                  <a:cubicBezTo>
                    <a:pt x="13591" y="1395"/>
                    <a:pt x="10606" y="0"/>
                    <a:pt x="7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9403925" y="1485188"/>
              <a:ext cx="421125" cy="232250"/>
            </a:xfrm>
            <a:custGeom>
              <a:avLst/>
              <a:gdLst/>
              <a:ahLst/>
              <a:cxnLst/>
              <a:rect l="l" t="t" r="r" b="b"/>
              <a:pathLst>
                <a:path w="16845" h="9290" extrusionOk="0">
                  <a:moveTo>
                    <a:pt x="13447" y="0"/>
                  </a:moveTo>
                  <a:cubicBezTo>
                    <a:pt x="12471" y="0"/>
                    <a:pt x="10859" y="172"/>
                    <a:pt x="8669" y="978"/>
                  </a:cubicBezTo>
                  <a:cubicBezTo>
                    <a:pt x="4845" y="2398"/>
                    <a:pt x="1470" y="5543"/>
                    <a:pt x="651" y="7270"/>
                  </a:cubicBezTo>
                  <a:cubicBezTo>
                    <a:pt x="0" y="8667"/>
                    <a:pt x="332" y="9290"/>
                    <a:pt x="1109" y="9290"/>
                  </a:cubicBezTo>
                  <a:cubicBezTo>
                    <a:pt x="1690" y="9290"/>
                    <a:pt x="2521" y="8941"/>
                    <a:pt x="3375" y="8305"/>
                  </a:cubicBezTo>
                  <a:cubicBezTo>
                    <a:pt x="5268" y="6910"/>
                    <a:pt x="10200" y="4202"/>
                    <a:pt x="13245" y="4202"/>
                  </a:cubicBezTo>
                  <a:cubicBezTo>
                    <a:pt x="13409" y="4202"/>
                    <a:pt x="13568" y="4210"/>
                    <a:pt x="13720" y="4226"/>
                  </a:cubicBezTo>
                  <a:cubicBezTo>
                    <a:pt x="13827" y="4238"/>
                    <a:pt x="13930" y="4243"/>
                    <a:pt x="14029" y="4243"/>
                  </a:cubicBezTo>
                  <a:cubicBezTo>
                    <a:pt x="16701" y="4243"/>
                    <a:pt x="16844" y="256"/>
                    <a:pt x="14551" y="96"/>
                  </a:cubicBezTo>
                  <a:cubicBezTo>
                    <a:pt x="14551" y="96"/>
                    <a:pt x="14176" y="0"/>
                    <a:pt x="13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9519300" y="1154113"/>
              <a:ext cx="60125" cy="79850"/>
            </a:xfrm>
            <a:custGeom>
              <a:avLst/>
              <a:gdLst/>
              <a:ahLst/>
              <a:cxnLst/>
              <a:rect l="l" t="t" r="r" b="b"/>
              <a:pathLst>
                <a:path w="2405" h="3194" extrusionOk="0">
                  <a:moveTo>
                    <a:pt x="1556" y="0"/>
                  </a:moveTo>
                  <a:cubicBezTo>
                    <a:pt x="1537" y="0"/>
                    <a:pt x="1517" y="5"/>
                    <a:pt x="1496" y="14"/>
                  </a:cubicBezTo>
                  <a:cubicBezTo>
                    <a:pt x="947" y="270"/>
                    <a:pt x="0" y="3019"/>
                    <a:pt x="0" y="3019"/>
                  </a:cubicBezTo>
                  <a:cubicBezTo>
                    <a:pt x="340" y="3150"/>
                    <a:pt x="728" y="3193"/>
                    <a:pt x="1091" y="3193"/>
                  </a:cubicBezTo>
                  <a:cubicBezTo>
                    <a:pt x="1793" y="3193"/>
                    <a:pt x="2404" y="3032"/>
                    <a:pt x="2404" y="3032"/>
                  </a:cubicBezTo>
                  <a:cubicBezTo>
                    <a:pt x="2404" y="3032"/>
                    <a:pt x="2061" y="0"/>
                    <a:pt x="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9528250" y="1166838"/>
              <a:ext cx="27200" cy="53175"/>
            </a:xfrm>
            <a:custGeom>
              <a:avLst/>
              <a:gdLst/>
              <a:ahLst/>
              <a:cxnLst/>
              <a:rect l="l" t="t" r="r" b="b"/>
              <a:pathLst>
                <a:path w="1088" h="2127" extrusionOk="0">
                  <a:moveTo>
                    <a:pt x="951" y="1"/>
                  </a:moveTo>
                  <a:cubicBezTo>
                    <a:pt x="779" y="1"/>
                    <a:pt x="0" y="2127"/>
                    <a:pt x="0" y="2127"/>
                  </a:cubicBezTo>
                  <a:lnTo>
                    <a:pt x="947" y="2037"/>
                  </a:lnTo>
                  <a:cubicBezTo>
                    <a:pt x="947" y="2037"/>
                    <a:pt x="1087" y="234"/>
                    <a:pt x="972" y="17"/>
                  </a:cubicBezTo>
                  <a:cubicBezTo>
                    <a:pt x="967" y="6"/>
                    <a:pt x="960" y="1"/>
                    <a:pt x="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9413800" y="1217388"/>
              <a:ext cx="781975" cy="968225"/>
            </a:xfrm>
            <a:custGeom>
              <a:avLst/>
              <a:gdLst/>
              <a:ahLst/>
              <a:cxnLst/>
              <a:rect l="l" t="t" r="r" b="b"/>
              <a:pathLst>
                <a:path w="31279" h="38729" extrusionOk="0">
                  <a:moveTo>
                    <a:pt x="6049" y="0"/>
                  </a:moveTo>
                  <a:cubicBezTo>
                    <a:pt x="5289" y="0"/>
                    <a:pt x="4149" y="85"/>
                    <a:pt x="3121" y="501"/>
                  </a:cubicBezTo>
                  <a:cubicBezTo>
                    <a:pt x="2737" y="655"/>
                    <a:pt x="2417" y="770"/>
                    <a:pt x="2136" y="859"/>
                  </a:cubicBezTo>
                  <a:cubicBezTo>
                    <a:pt x="1918" y="923"/>
                    <a:pt x="1714" y="987"/>
                    <a:pt x="1548" y="1038"/>
                  </a:cubicBezTo>
                  <a:cubicBezTo>
                    <a:pt x="870" y="1217"/>
                    <a:pt x="499" y="1307"/>
                    <a:pt x="269" y="1665"/>
                  </a:cubicBezTo>
                  <a:cubicBezTo>
                    <a:pt x="103" y="1895"/>
                    <a:pt x="13" y="2330"/>
                    <a:pt x="0" y="2918"/>
                  </a:cubicBezTo>
                  <a:cubicBezTo>
                    <a:pt x="0" y="3992"/>
                    <a:pt x="167" y="5079"/>
                    <a:pt x="499" y="6115"/>
                  </a:cubicBezTo>
                  <a:cubicBezTo>
                    <a:pt x="665" y="6690"/>
                    <a:pt x="908" y="7253"/>
                    <a:pt x="1241" y="7765"/>
                  </a:cubicBezTo>
                  <a:cubicBezTo>
                    <a:pt x="1803" y="8608"/>
                    <a:pt x="2583" y="9299"/>
                    <a:pt x="3504" y="9759"/>
                  </a:cubicBezTo>
                  <a:cubicBezTo>
                    <a:pt x="5179" y="10629"/>
                    <a:pt x="10499" y="13020"/>
                    <a:pt x="10934" y="18250"/>
                  </a:cubicBezTo>
                  <a:cubicBezTo>
                    <a:pt x="10934" y="18301"/>
                    <a:pt x="10946" y="18353"/>
                    <a:pt x="10946" y="18416"/>
                  </a:cubicBezTo>
                  <a:cubicBezTo>
                    <a:pt x="11177" y="21012"/>
                    <a:pt x="11829" y="26166"/>
                    <a:pt x="13414" y="30616"/>
                  </a:cubicBezTo>
                  <a:cubicBezTo>
                    <a:pt x="14872" y="34733"/>
                    <a:pt x="17136" y="38263"/>
                    <a:pt x="20588" y="38685"/>
                  </a:cubicBezTo>
                  <a:cubicBezTo>
                    <a:pt x="20829" y="38714"/>
                    <a:pt x="21070" y="38729"/>
                    <a:pt x="21310" y="38729"/>
                  </a:cubicBezTo>
                  <a:cubicBezTo>
                    <a:pt x="21694" y="38729"/>
                    <a:pt x="22077" y="38692"/>
                    <a:pt x="22455" y="38621"/>
                  </a:cubicBezTo>
                  <a:cubicBezTo>
                    <a:pt x="31279" y="36997"/>
                    <a:pt x="30358" y="21971"/>
                    <a:pt x="29846" y="19439"/>
                  </a:cubicBezTo>
                  <a:cubicBezTo>
                    <a:pt x="29092" y="15833"/>
                    <a:pt x="23389" y="10706"/>
                    <a:pt x="20115" y="9504"/>
                  </a:cubicBezTo>
                  <a:cubicBezTo>
                    <a:pt x="17877" y="8685"/>
                    <a:pt x="14220" y="7470"/>
                    <a:pt x="12507" y="6051"/>
                  </a:cubicBezTo>
                  <a:cubicBezTo>
                    <a:pt x="12008" y="5629"/>
                    <a:pt x="11663" y="5258"/>
                    <a:pt x="11535" y="4964"/>
                  </a:cubicBezTo>
                  <a:cubicBezTo>
                    <a:pt x="11023" y="3685"/>
                    <a:pt x="8849" y="949"/>
                    <a:pt x="6918" y="41"/>
                  </a:cubicBezTo>
                  <a:cubicBezTo>
                    <a:pt x="6918" y="41"/>
                    <a:pt x="6575" y="0"/>
                    <a:pt x="60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9692358" y="1657338"/>
              <a:ext cx="173300" cy="325850"/>
            </a:xfrm>
            <a:custGeom>
              <a:avLst/>
              <a:gdLst/>
              <a:ahLst/>
              <a:cxnLst/>
              <a:rect l="l" t="t" r="r" b="b"/>
              <a:pathLst>
                <a:path w="6932" h="13034" extrusionOk="0">
                  <a:moveTo>
                    <a:pt x="3389" y="0"/>
                  </a:moveTo>
                  <a:cubicBezTo>
                    <a:pt x="3389" y="0"/>
                    <a:pt x="3389" y="0"/>
                    <a:pt x="3389" y="0"/>
                  </a:cubicBezTo>
                  <a:cubicBezTo>
                    <a:pt x="1855" y="115"/>
                    <a:pt x="768" y="409"/>
                    <a:pt x="0" y="818"/>
                  </a:cubicBezTo>
                  <a:cubicBezTo>
                    <a:pt x="231" y="3427"/>
                    <a:pt x="883" y="8568"/>
                    <a:pt x="2468" y="13031"/>
                  </a:cubicBezTo>
                  <a:cubicBezTo>
                    <a:pt x="2505" y="13033"/>
                    <a:pt x="2542" y="13033"/>
                    <a:pt x="2579" y="13033"/>
                  </a:cubicBezTo>
                  <a:cubicBezTo>
                    <a:pt x="3259" y="13033"/>
                    <a:pt x="3942" y="12694"/>
                    <a:pt x="4476" y="11905"/>
                  </a:cubicBezTo>
                  <a:cubicBezTo>
                    <a:pt x="6138" y="9450"/>
                    <a:pt x="6931" y="9885"/>
                    <a:pt x="6931" y="5691"/>
                  </a:cubicBezTo>
                  <a:cubicBezTo>
                    <a:pt x="6931" y="1514"/>
                    <a:pt x="3419" y="0"/>
                    <a:pt x="3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9417072" y="1240498"/>
              <a:ext cx="84100" cy="172650"/>
            </a:xfrm>
            <a:custGeom>
              <a:avLst/>
              <a:gdLst/>
              <a:ahLst/>
              <a:cxnLst/>
              <a:rect l="l" t="t" r="r" b="b"/>
              <a:pathLst>
                <a:path w="3364" h="6906" extrusionOk="0">
                  <a:moveTo>
                    <a:pt x="2136" y="0"/>
                  </a:moveTo>
                  <a:lnTo>
                    <a:pt x="2136" y="0"/>
                  </a:lnTo>
                  <a:cubicBezTo>
                    <a:pt x="1918" y="64"/>
                    <a:pt x="1714" y="115"/>
                    <a:pt x="1548" y="167"/>
                  </a:cubicBezTo>
                  <a:cubicBezTo>
                    <a:pt x="870" y="358"/>
                    <a:pt x="499" y="448"/>
                    <a:pt x="269" y="793"/>
                  </a:cubicBezTo>
                  <a:cubicBezTo>
                    <a:pt x="103" y="1023"/>
                    <a:pt x="13" y="1471"/>
                    <a:pt x="0" y="2046"/>
                  </a:cubicBezTo>
                  <a:cubicBezTo>
                    <a:pt x="0" y="3133"/>
                    <a:pt x="167" y="4207"/>
                    <a:pt x="499" y="5243"/>
                  </a:cubicBezTo>
                  <a:cubicBezTo>
                    <a:pt x="665" y="5831"/>
                    <a:pt x="908" y="6394"/>
                    <a:pt x="1241" y="6906"/>
                  </a:cubicBezTo>
                  <a:cubicBezTo>
                    <a:pt x="3363" y="5166"/>
                    <a:pt x="2660" y="1727"/>
                    <a:pt x="2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9417072" y="1244648"/>
              <a:ext cx="40625" cy="47025"/>
            </a:xfrm>
            <a:custGeom>
              <a:avLst/>
              <a:gdLst/>
              <a:ahLst/>
              <a:cxnLst/>
              <a:rect l="l" t="t" r="r" b="b"/>
              <a:pathLst>
                <a:path w="1625" h="1881" extrusionOk="0">
                  <a:moveTo>
                    <a:pt x="1548" y="1"/>
                  </a:moveTo>
                  <a:cubicBezTo>
                    <a:pt x="870" y="192"/>
                    <a:pt x="499" y="282"/>
                    <a:pt x="269" y="627"/>
                  </a:cubicBezTo>
                  <a:cubicBezTo>
                    <a:pt x="103" y="857"/>
                    <a:pt x="13" y="1305"/>
                    <a:pt x="0" y="1880"/>
                  </a:cubicBezTo>
                  <a:cubicBezTo>
                    <a:pt x="1496" y="1471"/>
                    <a:pt x="1624" y="576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9487325" y="1303363"/>
              <a:ext cx="170100" cy="102075"/>
            </a:xfrm>
            <a:custGeom>
              <a:avLst/>
              <a:gdLst/>
              <a:ahLst/>
              <a:cxnLst/>
              <a:rect l="l" t="t" r="r" b="b"/>
              <a:pathLst>
                <a:path w="6804" h="4083" extrusionOk="0">
                  <a:moveTo>
                    <a:pt x="123" y="0"/>
                  </a:moveTo>
                  <a:cubicBezTo>
                    <a:pt x="74" y="0"/>
                    <a:pt x="35" y="27"/>
                    <a:pt x="13" y="80"/>
                  </a:cubicBezTo>
                  <a:cubicBezTo>
                    <a:pt x="0" y="131"/>
                    <a:pt x="26" y="195"/>
                    <a:pt x="90" y="221"/>
                  </a:cubicBezTo>
                  <a:cubicBezTo>
                    <a:pt x="128" y="234"/>
                    <a:pt x="4642" y="1666"/>
                    <a:pt x="6599" y="4044"/>
                  </a:cubicBezTo>
                  <a:cubicBezTo>
                    <a:pt x="6612" y="4070"/>
                    <a:pt x="6650" y="4083"/>
                    <a:pt x="6676" y="4083"/>
                  </a:cubicBezTo>
                  <a:cubicBezTo>
                    <a:pt x="6701" y="4083"/>
                    <a:pt x="6727" y="4083"/>
                    <a:pt x="6752" y="4070"/>
                  </a:cubicBezTo>
                  <a:cubicBezTo>
                    <a:pt x="6803" y="4031"/>
                    <a:pt x="6803" y="3955"/>
                    <a:pt x="6765" y="3904"/>
                  </a:cubicBezTo>
                  <a:cubicBezTo>
                    <a:pt x="4770" y="1474"/>
                    <a:pt x="192" y="29"/>
                    <a:pt x="154" y="3"/>
                  </a:cubicBezTo>
                  <a:cubicBezTo>
                    <a:pt x="143" y="1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9488925" y="1310663"/>
              <a:ext cx="119275" cy="113650"/>
            </a:xfrm>
            <a:custGeom>
              <a:avLst/>
              <a:gdLst/>
              <a:ahLst/>
              <a:cxnLst/>
              <a:rect l="l" t="t" r="r" b="b"/>
              <a:pathLst>
                <a:path w="4771" h="4546" extrusionOk="0">
                  <a:moveTo>
                    <a:pt x="124" y="1"/>
                  </a:moveTo>
                  <a:cubicBezTo>
                    <a:pt x="76" y="1"/>
                    <a:pt x="33" y="20"/>
                    <a:pt x="13" y="69"/>
                  </a:cubicBezTo>
                  <a:cubicBezTo>
                    <a:pt x="0" y="121"/>
                    <a:pt x="13" y="184"/>
                    <a:pt x="77" y="210"/>
                  </a:cubicBezTo>
                  <a:cubicBezTo>
                    <a:pt x="103" y="223"/>
                    <a:pt x="3108" y="1566"/>
                    <a:pt x="4553" y="4494"/>
                  </a:cubicBezTo>
                  <a:cubicBezTo>
                    <a:pt x="4566" y="4519"/>
                    <a:pt x="4604" y="4545"/>
                    <a:pt x="4642" y="4545"/>
                  </a:cubicBezTo>
                  <a:cubicBezTo>
                    <a:pt x="4668" y="4545"/>
                    <a:pt x="4681" y="4545"/>
                    <a:pt x="4693" y="4532"/>
                  </a:cubicBezTo>
                  <a:cubicBezTo>
                    <a:pt x="4745" y="4507"/>
                    <a:pt x="4770" y="4443"/>
                    <a:pt x="4745" y="4392"/>
                  </a:cubicBezTo>
                  <a:cubicBezTo>
                    <a:pt x="3274" y="1399"/>
                    <a:pt x="192" y="18"/>
                    <a:pt x="167" y="5"/>
                  </a:cubicBezTo>
                  <a:cubicBezTo>
                    <a:pt x="152" y="3"/>
                    <a:pt x="13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9483800" y="1317888"/>
              <a:ext cx="79325" cy="113125"/>
            </a:xfrm>
            <a:custGeom>
              <a:avLst/>
              <a:gdLst/>
              <a:ahLst/>
              <a:cxnLst/>
              <a:rect l="l" t="t" r="r" b="b"/>
              <a:pathLst>
                <a:path w="3173" h="4525" extrusionOk="0">
                  <a:moveTo>
                    <a:pt x="137" y="1"/>
                  </a:moveTo>
                  <a:cubicBezTo>
                    <a:pt x="97" y="1"/>
                    <a:pt x="58" y="24"/>
                    <a:pt x="39" y="62"/>
                  </a:cubicBezTo>
                  <a:cubicBezTo>
                    <a:pt x="1" y="113"/>
                    <a:pt x="26" y="177"/>
                    <a:pt x="78" y="202"/>
                  </a:cubicBezTo>
                  <a:cubicBezTo>
                    <a:pt x="103" y="215"/>
                    <a:pt x="2264" y="1443"/>
                    <a:pt x="2955" y="4435"/>
                  </a:cubicBezTo>
                  <a:cubicBezTo>
                    <a:pt x="2968" y="4486"/>
                    <a:pt x="3006" y="4525"/>
                    <a:pt x="3057" y="4525"/>
                  </a:cubicBezTo>
                  <a:lnTo>
                    <a:pt x="3083" y="4512"/>
                  </a:lnTo>
                  <a:cubicBezTo>
                    <a:pt x="3147" y="4499"/>
                    <a:pt x="3172" y="4448"/>
                    <a:pt x="3159" y="4384"/>
                  </a:cubicBezTo>
                  <a:cubicBezTo>
                    <a:pt x="2456" y="1289"/>
                    <a:pt x="205" y="23"/>
                    <a:pt x="180" y="11"/>
                  </a:cubicBezTo>
                  <a:cubicBezTo>
                    <a:pt x="166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9723178" y="1368638"/>
              <a:ext cx="469325" cy="816975"/>
            </a:xfrm>
            <a:custGeom>
              <a:avLst/>
              <a:gdLst/>
              <a:ahLst/>
              <a:cxnLst/>
              <a:rect l="l" t="t" r="r" b="b"/>
              <a:pathLst>
                <a:path w="18773" h="32679" extrusionOk="0">
                  <a:moveTo>
                    <a:pt x="1" y="1"/>
                  </a:moveTo>
                  <a:cubicBezTo>
                    <a:pt x="1" y="1"/>
                    <a:pt x="1855" y="5423"/>
                    <a:pt x="8440" y="9234"/>
                  </a:cubicBezTo>
                  <a:cubicBezTo>
                    <a:pt x="15026" y="13031"/>
                    <a:pt x="14271" y="24885"/>
                    <a:pt x="9451" y="29975"/>
                  </a:cubicBezTo>
                  <a:cubicBezTo>
                    <a:pt x="8581" y="30908"/>
                    <a:pt x="8146" y="31816"/>
                    <a:pt x="8082" y="32635"/>
                  </a:cubicBezTo>
                  <a:cubicBezTo>
                    <a:pt x="8323" y="32664"/>
                    <a:pt x="8564" y="32679"/>
                    <a:pt x="8804" y="32679"/>
                  </a:cubicBezTo>
                  <a:cubicBezTo>
                    <a:pt x="9188" y="32679"/>
                    <a:pt x="9571" y="32642"/>
                    <a:pt x="9949" y="32571"/>
                  </a:cubicBezTo>
                  <a:cubicBezTo>
                    <a:pt x="18773" y="30947"/>
                    <a:pt x="17954" y="15615"/>
                    <a:pt x="17277" y="13134"/>
                  </a:cubicBezTo>
                  <a:cubicBezTo>
                    <a:pt x="16317" y="9630"/>
                    <a:pt x="10729" y="4502"/>
                    <a:pt x="7609" y="3454"/>
                  </a:cubicBezTo>
                  <a:cubicBezTo>
                    <a:pt x="5346" y="2699"/>
                    <a:pt x="1714" y="142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10097925" y="1829113"/>
              <a:ext cx="331550" cy="493700"/>
            </a:xfrm>
            <a:custGeom>
              <a:avLst/>
              <a:gdLst/>
              <a:ahLst/>
              <a:cxnLst/>
              <a:rect l="l" t="t" r="r" b="b"/>
              <a:pathLst>
                <a:path w="13262" h="19748" extrusionOk="0">
                  <a:moveTo>
                    <a:pt x="4685" y="1"/>
                  </a:moveTo>
                  <a:cubicBezTo>
                    <a:pt x="2741" y="1"/>
                    <a:pt x="1190" y="316"/>
                    <a:pt x="1190" y="316"/>
                  </a:cubicBezTo>
                  <a:lnTo>
                    <a:pt x="1" y="10968"/>
                  </a:lnTo>
                  <a:cubicBezTo>
                    <a:pt x="1" y="10968"/>
                    <a:pt x="4140" y="3186"/>
                    <a:pt x="7460" y="3186"/>
                  </a:cubicBezTo>
                  <a:cubicBezTo>
                    <a:pt x="7903" y="3186"/>
                    <a:pt x="8332" y="3325"/>
                    <a:pt x="8735" y="3640"/>
                  </a:cubicBezTo>
                  <a:cubicBezTo>
                    <a:pt x="10870" y="5303"/>
                    <a:pt x="8658" y="7809"/>
                    <a:pt x="6714" y="10776"/>
                  </a:cubicBezTo>
                  <a:cubicBezTo>
                    <a:pt x="5525" y="12592"/>
                    <a:pt x="4425" y="14574"/>
                    <a:pt x="4476" y="16658"/>
                  </a:cubicBezTo>
                  <a:cubicBezTo>
                    <a:pt x="4518" y="18467"/>
                    <a:pt x="6099" y="19748"/>
                    <a:pt x="7614" y="19748"/>
                  </a:cubicBezTo>
                  <a:cubicBezTo>
                    <a:pt x="8916" y="19748"/>
                    <a:pt x="10170" y="18804"/>
                    <a:pt x="10359" y="16441"/>
                  </a:cubicBezTo>
                  <a:cubicBezTo>
                    <a:pt x="10474" y="15111"/>
                    <a:pt x="10742" y="13819"/>
                    <a:pt x="11177" y="12566"/>
                  </a:cubicBezTo>
                  <a:cubicBezTo>
                    <a:pt x="12098" y="9689"/>
                    <a:pt x="13261" y="7310"/>
                    <a:pt x="11995" y="3640"/>
                  </a:cubicBezTo>
                  <a:cubicBezTo>
                    <a:pt x="10941" y="626"/>
                    <a:pt x="7423" y="1"/>
                    <a:pt x="4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10208550" y="2093513"/>
              <a:ext cx="168800" cy="229300"/>
            </a:xfrm>
            <a:custGeom>
              <a:avLst/>
              <a:gdLst/>
              <a:ahLst/>
              <a:cxnLst/>
              <a:rect l="l" t="t" r="r" b="b"/>
              <a:pathLst>
                <a:path w="6752" h="9172" extrusionOk="0">
                  <a:moveTo>
                    <a:pt x="3378" y="0"/>
                  </a:moveTo>
                  <a:cubicBezTo>
                    <a:pt x="3007" y="0"/>
                    <a:pt x="2638" y="69"/>
                    <a:pt x="2289" y="200"/>
                  </a:cubicBezTo>
                  <a:cubicBezTo>
                    <a:pt x="1100" y="2016"/>
                    <a:pt x="0" y="3998"/>
                    <a:pt x="51" y="6082"/>
                  </a:cubicBezTo>
                  <a:cubicBezTo>
                    <a:pt x="93" y="7891"/>
                    <a:pt x="1674" y="9172"/>
                    <a:pt x="3189" y="9172"/>
                  </a:cubicBezTo>
                  <a:cubicBezTo>
                    <a:pt x="4491" y="9172"/>
                    <a:pt x="5745" y="8228"/>
                    <a:pt x="5934" y="5865"/>
                  </a:cubicBezTo>
                  <a:cubicBezTo>
                    <a:pt x="6049" y="4535"/>
                    <a:pt x="6317" y="3243"/>
                    <a:pt x="6752" y="1990"/>
                  </a:cubicBezTo>
                  <a:cubicBezTo>
                    <a:pt x="6151" y="1274"/>
                    <a:pt x="5422" y="443"/>
                    <a:pt x="4220" y="123"/>
                  </a:cubicBezTo>
                  <a:cubicBezTo>
                    <a:pt x="3944" y="40"/>
                    <a:pt x="3660" y="0"/>
                    <a:pt x="3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9492750" y="1248838"/>
              <a:ext cx="35200" cy="25800"/>
            </a:xfrm>
            <a:custGeom>
              <a:avLst/>
              <a:gdLst/>
              <a:ahLst/>
              <a:cxnLst/>
              <a:rect l="l" t="t" r="r" b="b"/>
              <a:pathLst>
                <a:path w="1408" h="1032" extrusionOk="0">
                  <a:moveTo>
                    <a:pt x="1015" y="0"/>
                  </a:moveTo>
                  <a:cubicBezTo>
                    <a:pt x="856" y="0"/>
                    <a:pt x="659" y="69"/>
                    <a:pt x="474" y="202"/>
                  </a:cubicBezTo>
                  <a:cubicBezTo>
                    <a:pt x="154" y="420"/>
                    <a:pt x="1" y="752"/>
                    <a:pt x="129" y="918"/>
                  </a:cubicBezTo>
                  <a:cubicBezTo>
                    <a:pt x="183" y="995"/>
                    <a:pt x="280" y="1032"/>
                    <a:pt x="398" y="1032"/>
                  </a:cubicBezTo>
                  <a:cubicBezTo>
                    <a:pt x="556" y="1032"/>
                    <a:pt x="751" y="966"/>
                    <a:pt x="934" y="842"/>
                  </a:cubicBezTo>
                  <a:cubicBezTo>
                    <a:pt x="1241" y="611"/>
                    <a:pt x="1408" y="292"/>
                    <a:pt x="1280" y="113"/>
                  </a:cubicBezTo>
                  <a:cubicBezTo>
                    <a:pt x="1226" y="37"/>
                    <a:pt x="1131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9564050" y="1139113"/>
              <a:ext cx="122775" cy="182250"/>
            </a:xfrm>
            <a:custGeom>
              <a:avLst/>
              <a:gdLst/>
              <a:ahLst/>
              <a:cxnLst/>
              <a:rect l="l" t="t" r="r" b="b"/>
              <a:pathLst>
                <a:path w="4911" h="7290" extrusionOk="0">
                  <a:moveTo>
                    <a:pt x="4512" y="0"/>
                  </a:moveTo>
                  <a:cubicBezTo>
                    <a:pt x="3698" y="0"/>
                    <a:pt x="0" y="3837"/>
                    <a:pt x="0" y="3837"/>
                  </a:cubicBezTo>
                  <a:cubicBezTo>
                    <a:pt x="90" y="4949"/>
                    <a:pt x="1279" y="6087"/>
                    <a:pt x="3939" y="7289"/>
                  </a:cubicBezTo>
                  <a:cubicBezTo>
                    <a:pt x="4847" y="5052"/>
                    <a:pt x="4911" y="26"/>
                    <a:pt x="4527" y="1"/>
                  </a:cubicBezTo>
                  <a:cubicBezTo>
                    <a:pt x="4522" y="0"/>
                    <a:pt x="4517" y="0"/>
                    <a:pt x="4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9593775" y="1179138"/>
              <a:ext cx="71100" cy="112500"/>
            </a:xfrm>
            <a:custGeom>
              <a:avLst/>
              <a:gdLst/>
              <a:ahLst/>
              <a:cxnLst/>
              <a:rect l="l" t="t" r="r" b="b"/>
              <a:pathLst>
                <a:path w="2844" h="4500" extrusionOk="0">
                  <a:moveTo>
                    <a:pt x="2413" y="1"/>
                  </a:moveTo>
                  <a:cubicBezTo>
                    <a:pt x="2395" y="1"/>
                    <a:pt x="2376" y="8"/>
                    <a:pt x="2354" y="24"/>
                  </a:cubicBezTo>
                  <a:cubicBezTo>
                    <a:pt x="1804" y="433"/>
                    <a:pt x="1" y="3093"/>
                    <a:pt x="1" y="3093"/>
                  </a:cubicBezTo>
                  <a:cubicBezTo>
                    <a:pt x="563" y="4167"/>
                    <a:pt x="1970" y="4499"/>
                    <a:pt x="1970" y="4499"/>
                  </a:cubicBezTo>
                  <a:cubicBezTo>
                    <a:pt x="1970" y="4499"/>
                    <a:pt x="2844" y="1"/>
                    <a:pt x="2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9450525" y="1543863"/>
              <a:ext cx="402550" cy="272325"/>
            </a:xfrm>
            <a:custGeom>
              <a:avLst/>
              <a:gdLst/>
              <a:ahLst/>
              <a:cxnLst/>
              <a:rect l="l" t="t" r="r" b="b"/>
              <a:pathLst>
                <a:path w="16102" h="10893" extrusionOk="0">
                  <a:moveTo>
                    <a:pt x="12817" y="0"/>
                  </a:moveTo>
                  <a:cubicBezTo>
                    <a:pt x="11964" y="0"/>
                    <a:pt x="10538" y="255"/>
                    <a:pt x="8621" y="1483"/>
                  </a:cubicBezTo>
                  <a:cubicBezTo>
                    <a:pt x="5181" y="3682"/>
                    <a:pt x="1933" y="6406"/>
                    <a:pt x="718" y="8810"/>
                  </a:cubicBezTo>
                  <a:cubicBezTo>
                    <a:pt x="0" y="10231"/>
                    <a:pt x="417" y="10892"/>
                    <a:pt x="1289" y="10892"/>
                  </a:cubicBezTo>
                  <a:cubicBezTo>
                    <a:pt x="1893" y="10892"/>
                    <a:pt x="2715" y="10575"/>
                    <a:pt x="3531" y="9974"/>
                  </a:cubicBezTo>
                  <a:cubicBezTo>
                    <a:pt x="5526" y="8490"/>
                    <a:pt x="9158" y="6483"/>
                    <a:pt x="12009" y="5600"/>
                  </a:cubicBezTo>
                  <a:cubicBezTo>
                    <a:pt x="15833" y="4411"/>
                    <a:pt x="16101" y="294"/>
                    <a:pt x="13736" y="127"/>
                  </a:cubicBezTo>
                  <a:cubicBezTo>
                    <a:pt x="13736" y="127"/>
                    <a:pt x="13420" y="0"/>
                    <a:pt x="12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9693700" y="1903138"/>
              <a:ext cx="306100" cy="442700"/>
            </a:xfrm>
            <a:custGeom>
              <a:avLst/>
              <a:gdLst/>
              <a:ahLst/>
              <a:cxnLst/>
              <a:rect l="l" t="t" r="r" b="b"/>
              <a:pathLst>
                <a:path w="12244" h="17708" extrusionOk="0">
                  <a:moveTo>
                    <a:pt x="9777" y="1"/>
                  </a:moveTo>
                  <a:cubicBezTo>
                    <a:pt x="7789" y="1"/>
                    <a:pt x="4262" y="446"/>
                    <a:pt x="3216" y="3467"/>
                  </a:cubicBezTo>
                  <a:cubicBezTo>
                    <a:pt x="1733" y="7751"/>
                    <a:pt x="4367" y="9285"/>
                    <a:pt x="3804" y="11280"/>
                  </a:cubicBezTo>
                  <a:cubicBezTo>
                    <a:pt x="3241" y="13262"/>
                    <a:pt x="19" y="14592"/>
                    <a:pt x="6" y="16498"/>
                  </a:cubicBezTo>
                  <a:cubicBezTo>
                    <a:pt x="1" y="17338"/>
                    <a:pt x="545" y="17708"/>
                    <a:pt x="1284" y="17708"/>
                  </a:cubicBezTo>
                  <a:cubicBezTo>
                    <a:pt x="2221" y="17708"/>
                    <a:pt x="3472" y="17113"/>
                    <a:pt x="4316" y="16127"/>
                  </a:cubicBezTo>
                  <a:cubicBezTo>
                    <a:pt x="5825" y="14362"/>
                    <a:pt x="6643" y="11894"/>
                    <a:pt x="8395" y="11050"/>
                  </a:cubicBezTo>
                  <a:cubicBezTo>
                    <a:pt x="10160" y="10193"/>
                    <a:pt x="12244" y="4503"/>
                    <a:pt x="11170" y="78"/>
                  </a:cubicBezTo>
                  <a:cubicBezTo>
                    <a:pt x="11170" y="78"/>
                    <a:pt x="1060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41"/>
          <p:cNvGrpSpPr/>
          <p:nvPr/>
        </p:nvGrpSpPr>
        <p:grpSpPr>
          <a:xfrm>
            <a:off x="1565199" y="840029"/>
            <a:ext cx="285623" cy="285623"/>
            <a:chOff x="6605725" y="2012300"/>
            <a:chExt cx="131575" cy="131575"/>
          </a:xfrm>
        </p:grpSpPr>
        <p:sp>
          <p:nvSpPr>
            <p:cNvPr id="2236" name="Google Shape;2236;p41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0" name="Google Shape;2240;p41"/>
          <p:cNvSpPr/>
          <p:nvPr/>
        </p:nvSpPr>
        <p:spPr>
          <a:xfrm>
            <a:off x="804017" y="134693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1" name="Google Shape;2241;p41"/>
          <p:cNvGrpSpPr/>
          <p:nvPr/>
        </p:nvGrpSpPr>
        <p:grpSpPr>
          <a:xfrm flipH="1">
            <a:off x="4148814" y="3648103"/>
            <a:ext cx="204533" cy="204479"/>
            <a:chOff x="617150" y="1954525"/>
            <a:chExt cx="94700" cy="94675"/>
          </a:xfrm>
        </p:grpSpPr>
        <p:sp>
          <p:nvSpPr>
            <p:cNvPr id="2242" name="Google Shape;2242;p41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6" name="Google Shape;2246;p41"/>
          <p:cNvSpPr/>
          <p:nvPr/>
        </p:nvSpPr>
        <p:spPr>
          <a:xfrm flipH="1">
            <a:off x="2416577" y="13832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41"/>
          <p:cNvGrpSpPr/>
          <p:nvPr/>
        </p:nvGrpSpPr>
        <p:grpSpPr>
          <a:xfrm flipH="1">
            <a:off x="6776540" y="3586778"/>
            <a:ext cx="204533" cy="204479"/>
            <a:chOff x="617150" y="1954525"/>
            <a:chExt cx="94700" cy="94675"/>
          </a:xfrm>
        </p:grpSpPr>
        <p:sp>
          <p:nvSpPr>
            <p:cNvPr id="2248" name="Google Shape;2248;p41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Google Shape;2252;p41"/>
          <p:cNvGrpSpPr/>
          <p:nvPr/>
        </p:nvGrpSpPr>
        <p:grpSpPr>
          <a:xfrm flipH="1">
            <a:off x="5394066" y="3758609"/>
            <a:ext cx="341748" cy="341748"/>
            <a:chOff x="1976825" y="1493925"/>
            <a:chExt cx="94675" cy="94675"/>
          </a:xfrm>
        </p:grpSpPr>
        <p:sp>
          <p:nvSpPr>
            <p:cNvPr id="2253" name="Google Shape;2253;p41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7" name="Google Shape;2257;p41"/>
          <p:cNvSpPr/>
          <p:nvPr/>
        </p:nvSpPr>
        <p:spPr>
          <a:xfrm flipH="1">
            <a:off x="6053278" y="35867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41"/>
          <p:cNvSpPr/>
          <p:nvPr/>
        </p:nvSpPr>
        <p:spPr>
          <a:xfrm flipH="1">
            <a:off x="7501078" y="41201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41"/>
          <p:cNvSpPr/>
          <p:nvPr/>
        </p:nvSpPr>
        <p:spPr>
          <a:xfrm flipH="1">
            <a:off x="3995878" y="35105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0" name="Google Shape;2260;p41"/>
          <p:cNvGrpSpPr/>
          <p:nvPr/>
        </p:nvGrpSpPr>
        <p:grpSpPr>
          <a:xfrm>
            <a:off x="8073882" y="3666294"/>
            <a:ext cx="341739" cy="342506"/>
            <a:chOff x="2858675" y="2670400"/>
            <a:chExt cx="189350" cy="189775"/>
          </a:xfrm>
        </p:grpSpPr>
        <p:sp>
          <p:nvSpPr>
            <p:cNvPr id="2261" name="Google Shape;2261;p41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F4507DA-959B-4F8B-91C4-5229D90E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790010"/>
            <a:ext cx="2431031" cy="1823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B11F80-07A8-468D-9075-55604951D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67" y="2805070"/>
            <a:ext cx="2202622" cy="1651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39"/>
          <p:cNvSpPr txBox="1">
            <a:spLocks noGrp="1"/>
          </p:cNvSpPr>
          <p:nvPr>
            <p:ph type="body" idx="1"/>
          </p:nvPr>
        </p:nvSpPr>
        <p:spPr>
          <a:xfrm>
            <a:off x="4005800" y="397427"/>
            <a:ext cx="4412100" cy="40106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</a:rPr>
              <a:t>Așadar</a:t>
            </a:r>
            <a:r>
              <a:rPr lang="en-US" sz="1400" dirty="0">
                <a:solidFill>
                  <a:schemeClr val="dk1"/>
                </a:solidFill>
              </a:rPr>
              <a:t>, cu </a:t>
            </a:r>
            <a:r>
              <a:rPr lang="en-US" sz="1400" dirty="0" err="1">
                <a:solidFill>
                  <a:schemeClr val="dk1"/>
                </a:solidFill>
              </a:rPr>
              <a:t>ajutorul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unor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oameni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minunați</a:t>
            </a:r>
            <a:r>
              <a:rPr lang="en-US" sz="1400" dirty="0">
                <a:solidFill>
                  <a:schemeClr val="dk1"/>
                </a:solidFill>
              </a:rPr>
              <a:t>, am </a:t>
            </a:r>
            <a:r>
              <a:rPr lang="en-US" sz="1400" dirty="0" err="1">
                <a:solidFill>
                  <a:schemeClr val="dk1"/>
                </a:solidFill>
              </a:rPr>
              <a:t>creat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acest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sanctuar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unde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în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acest</a:t>
            </a:r>
            <a:r>
              <a:rPr lang="en-US" sz="1400" dirty="0">
                <a:solidFill>
                  <a:schemeClr val="dk1"/>
                </a:solidFill>
              </a:rPr>
              <a:t> moment </a:t>
            </a:r>
            <a:r>
              <a:rPr lang="en-US" sz="1400" dirty="0" err="1">
                <a:solidFill>
                  <a:schemeClr val="dk1"/>
                </a:solidFill>
              </a:rPr>
              <a:t>găzduim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cai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măgari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capre</a:t>
            </a:r>
            <a:r>
              <a:rPr lang="en-US" sz="1400" b="1" dirty="0">
                <a:solidFill>
                  <a:schemeClr val="dk1"/>
                </a:solidFill>
              </a:rPr>
              <a:t>, oi, </a:t>
            </a:r>
            <a:r>
              <a:rPr lang="en-US" sz="1400" b="1" dirty="0" err="1">
                <a:solidFill>
                  <a:schemeClr val="dk1"/>
                </a:solidFill>
              </a:rPr>
              <a:t>păsări</a:t>
            </a:r>
            <a:r>
              <a:rPr lang="en-US" sz="1400" b="1" dirty="0">
                <a:solidFill>
                  <a:schemeClr val="dk1"/>
                </a:solidFill>
              </a:rPr>
              <a:t> (care din </a:t>
            </a:r>
            <a:r>
              <a:rPr lang="en-US" sz="1400" b="1" dirty="0" err="1">
                <a:solidFill>
                  <a:schemeClr val="dk1"/>
                </a:solidFill>
              </a:rPr>
              <a:t>păcate</a:t>
            </a:r>
            <a:r>
              <a:rPr lang="en-US" sz="1400" b="1" dirty="0">
                <a:solidFill>
                  <a:schemeClr val="dk1"/>
                </a:solidFill>
              </a:rPr>
              <a:t> nu pot fi </a:t>
            </a:r>
            <a:r>
              <a:rPr lang="en-US" sz="1400" b="1" dirty="0" err="1">
                <a:solidFill>
                  <a:schemeClr val="dk1"/>
                </a:solidFill>
              </a:rPr>
              <a:t>eliberate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în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natură</a:t>
            </a:r>
            <a:r>
              <a:rPr lang="en-US" sz="1400" b="1" dirty="0">
                <a:solidFill>
                  <a:schemeClr val="dk1"/>
                </a:solidFill>
              </a:rPr>
              <a:t>), </a:t>
            </a:r>
            <a:r>
              <a:rPr lang="en-US" sz="1400" b="1" dirty="0" err="1">
                <a:solidFill>
                  <a:schemeClr val="dk1"/>
                </a:solidFill>
              </a:rPr>
              <a:t>câțiva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pescăruși</a:t>
            </a:r>
            <a:r>
              <a:rPr lang="en-US" sz="1400" b="1" dirty="0">
                <a:solidFill>
                  <a:schemeClr val="dk1"/>
                </a:solidFill>
              </a:rPr>
              <a:t> care nu </a:t>
            </a:r>
            <a:r>
              <a:rPr lang="en-US" sz="1400" b="1" dirty="0" err="1">
                <a:solidFill>
                  <a:schemeClr val="dk1"/>
                </a:solidFill>
              </a:rPr>
              <a:t>mai</a:t>
            </a:r>
            <a:r>
              <a:rPr lang="en-US" sz="1400" b="1" dirty="0">
                <a:solidFill>
                  <a:schemeClr val="dk1"/>
                </a:solidFill>
              </a:rPr>
              <a:t> pot </a:t>
            </a:r>
            <a:r>
              <a:rPr lang="en-US" sz="1400" b="1" dirty="0" err="1">
                <a:solidFill>
                  <a:schemeClr val="dk1"/>
                </a:solidFill>
              </a:rPr>
              <a:t>zbura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câteva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rațe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găinușe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porumbei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și</a:t>
            </a:r>
            <a:r>
              <a:rPr lang="en-US" sz="1400" b="1" dirty="0">
                <a:solidFill>
                  <a:schemeClr val="dk1"/>
                </a:solidFill>
              </a:rPr>
              <a:t> o </a:t>
            </a:r>
            <a:r>
              <a:rPr lang="en-US" sz="1400" b="1" dirty="0" err="1">
                <a:solidFill>
                  <a:schemeClr val="dk1"/>
                </a:solidFill>
              </a:rPr>
              <a:t>bibilică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</a:rPr>
              <a:t>Pentru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toate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aceste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animăluțe</a:t>
            </a:r>
            <a:r>
              <a:rPr lang="en-US" sz="1400" dirty="0">
                <a:solidFill>
                  <a:schemeClr val="dk1"/>
                </a:solidFill>
              </a:rPr>
              <a:t> am </a:t>
            </a:r>
            <a:r>
              <a:rPr lang="en-US" sz="1400" dirty="0" err="1">
                <a:solidFill>
                  <a:schemeClr val="dk1"/>
                </a:solidFill>
              </a:rPr>
              <a:t>creat</a:t>
            </a:r>
            <a:r>
              <a:rPr lang="en-US" sz="1400" dirty="0">
                <a:solidFill>
                  <a:schemeClr val="dk1"/>
                </a:solidFill>
              </a:rPr>
              <a:t> un </a:t>
            </a:r>
            <a:r>
              <a:rPr lang="en-US" sz="1400" dirty="0" err="1">
                <a:solidFill>
                  <a:schemeClr val="dk1"/>
                </a:solidFill>
              </a:rPr>
              <a:t>spațiu</a:t>
            </a:r>
            <a:r>
              <a:rPr lang="en-US" sz="1400" dirty="0">
                <a:solidFill>
                  <a:schemeClr val="dk1"/>
                </a:solidFill>
              </a:rPr>
              <a:t> special </a:t>
            </a:r>
            <a:r>
              <a:rPr lang="en-US" sz="1400" dirty="0" err="1">
                <a:solidFill>
                  <a:schemeClr val="dk1"/>
                </a:solidFill>
              </a:rPr>
              <a:t>amenajat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astfel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încât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să</a:t>
            </a:r>
            <a:r>
              <a:rPr lang="en-US" sz="1400" dirty="0">
                <a:solidFill>
                  <a:schemeClr val="dk1"/>
                </a:solidFill>
              </a:rPr>
              <a:t> le </a:t>
            </a:r>
            <a:r>
              <a:rPr lang="en-US" sz="1400" dirty="0" err="1">
                <a:solidFill>
                  <a:schemeClr val="dk1"/>
                </a:solidFill>
              </a:rPr>
              <a:t>redăm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>
                <a:solidFill>
                  <a:schemeClr val="dk1"/>
                </a:solidFill>
              </a:rPr>
              <a:t>o </a:t>
            </a:r>
            <a:r>
              <a:rPr lang="en-US" sz="1400" b="1" dirty="0" err="1">
                <a:solidFill>
                  <a:schemeClr val="dk1"/>
                </a:solidFill>
              </a:rPr>
              <a:t>mică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parte</a:t>
            </a:r>
            <a:r>
              <a:rPr lang="en-US" sz="1400" b="1" dirty="0">
                <a:solidFill>
                  <a:schemeClr val="dk1"/>
                </a:solidFill>
              </a:rPr>
              <a:t> din </a:t>
            </a:r>
            <a:r>
              <a:rPr lang="en-US" sz="1400" b="1" dirty="0" err="1">
                <a:solidFill>
                  <a:schemeClr val="dk1"/>
                </a:solidFill>
              </a:rPr>
              <a:t>natură</a:t>
            </a:r>
            <a:r>
              <a:rPr lang="en-US" sz="1400" b="1" dirty="0">
                <a:solidFill>
                  <a:schemeClr val="dk1"/>
                </a:solidFill>
              </a:rPr>
              <a:t>, din </a:t>
            </a:r>
            <a:r>
              <a:rPr lang="en-US" sz="1400" b="1" dirty="0" err="1">
                <a:solidFill>
                  <a:schemeClr val="dk1"/>
                </a:solidFill>
              </a:rPr>
              <a:t>libertatea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pășunilor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și</a:t>
            </a:r>
            <a:r>
              <a:rPr lang="en-US" sz="1400" b="1" dirty="0">
                <a:solidFill>
                  <a:schemeClr val="dk1"/>
                </a:solidFill>
              </a:rPr>
              <a:t> a </a:t>
            </a:r>
            <a:r>
              <a:rPr lang="en-US" sz="1400" b="1" dirty="0" err="1">
                <a:solidFill>
                  <a:schemeClr val="dk1"/>
                </a:solidFill>
              </a:rPr>
              <a:t>pădurilor</a:t>
            </a:r>
            <a:r>
              <a:rPr lang="en-US" sz="1400" b="1" dirty="0">
                <a:solidFill>
                  <a:schemeClr val="dk1"/>
                </a:solidFill>
              </a:rPr>
              <a:t>, a </a:t>
            </a:r>
            <a:r>
              <a:rPr lang="en-US" sz="1400" b="1" dirty="0" err="1">
                <a:solidFill>
                  <a:schemeClr val="dk1"/>
                </a:solidFill>
              </a:rPr>
              <a:t>apei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proaspete</a:t>
            </a:r>
            <a:r>
              <a:rPr lang="en-US" sz="1400" b="1" dirty="0">
                <a:solidFill>
                  <a:schemeClr val="dk1"/>
                </a:solidFill>
              </a:rPr>
              <a:t> de </a:t>
            </a:r>
            <a:r>
              <a:rPr lang="en-US" sz="1400" b="1" dirty="0" err="1">
                <a:solidFill>
                  <a:schemeClr val="dk1"/>
                </a:solidFill>
              </a:rPr>
              <a:t>rau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Vrem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să</a:t>
            </a:r>
            <a:r>
              <a:rPr lang="en-US" sz="1400" dirty="0">
                <a:solidFill>
                  <a:schemeClr val="dk1"/>
                </a:solidFill>
              </a:rPr>
              <a:t> le </a:t>
            </a:r>
            <a:r>
              <a:rPr lang="en-US" sz="1400" dirty="0" err="1">
                <a:solidFill>
                  <a:schemeClr val="dk1"/>
                </a:solidFill>
              </a:rPr>
              <a:t>oferim</a:t>
            </a:r>
            <a:r>
              <a:rPr lang="en-US" sz="1400" dirty="0">
                <a:solidFill>
                  <a:schemeClr val="dk1"/>
                </a:solidFill>
              </a:rPr>
              <a:t> o </a:t>
            </a:r>
            <a:r>
              <a:rPr lang="en-US" sz="1400" dirty="0" err="1">
                <a:solidFill>
                  <a:schemeClr val="dk1"/>
                </a:solidFill>
              </a:rPr>
              <a:t>viață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fericită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lipsită</a:t>
            </a:r>
            <a:r>
              <a:rPr lang="en-US" sz="1400" dirty="0">
                <a:solidFill>
                  <a:schemeClr val="dk1"/>
                </a:solidFill>
              </a:rPr>
              <a:t> de </a:t>
            </a:r>
            <a:r>
              <a:rPr lang="en-US" sz="1400" dirty="0" err="1">
                <a:solidFill>
                  <a:schemeClr val="dk1"/>
                </a:solidFill>
              </a:rPr>
              <a:t>griji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975" name="Google Shape;1975;p39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39"/>
          <p:cNvSpPr/>
          <p:nvPr/>
        </p:nvSpPr>
        <p:spPr>
          <a:xfrm>
            <a:off x="1521628" y="926322"/>
            <a:ext cx="172500" cy="1725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9"/>
          <p:cNvSpPr/>
          <p:nvPr/>
        </p:nvSpPr>
        <p:spPr>
          <a:xfrm>
            <a:off x="1749037" y="953684"/>
            <a:ext cx="165300" cy="1653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6" name="Google Shape;2046;p39"/>
          <p:cNvGrpSpPr/>
          <p:nvPr/>
        </p:nvGrpSpPr>
        <p:grpSpPr>
          <a:xfrm>
            <a:off x="679374" y="4173779"/>
            <a:ext cx="285623" cy="285623"/>
            <a:chOff x="6605725" y="2012300"/>
            <a:chExt cx="131575" cy="131575"/>
          </a:xfrm>
        </p:grpSpPr>
        <p:sp>
          <p:nvSpPr>
            <p:cNvPr id="2047" name="Google Shape;2047;p39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9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9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9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39"/>
          <p:cNvSpPr/>
          <p:nvPr/>
        </p:nvSpPr>
        <p:spPr>
          <a:xfrm>
            <a:off x="840356" y="33027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9"/>
          <p:cNvSpPr/>
          <p:nvPr/>
        </p:nvSpPr>
        <p:spPr>
          <a:xfrm>
            <a:off x="804017" y="165173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3" name="Google Shape;2053;p39"/>
          <p:cNvGrpSpPr/>
          <p:nvPr/>
        </p:nvGrpSpPr>
        <p:grpSpPr>
          <a:xfrm flipH="1">
            <a:off x="3346614" y="1857403"/>
            <a:ext cx="204533" cy="204479"/>
            <a:chOff x="617150" y="1954525"/>
            <a:chExt cx="94700" cy="94675"/>
          </a:xfrm>
        </p:grpSpPr>
        <p:sp>
          <p:nvSpPr>
            <p:cNvPr id="2054" name="Google Shape;2054;p39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39"/>
          <p:cNvGrpSpPr/>
          <p:nvPr/>
        </p:nvGrpSpPr>
        <p:grpSpPr>
          <a:xfrm flipH="1">
            <a:off x="2817774" y="299578"/>
            <a:ext cx="205575" cy="205575"/>
            <a:chOff x="5537425" y="1141100"/>
            <a:chExt cx="94700" cy="94700"/>
          </a:xfrm>
        </p:grpSpPr>
        <p:sp>
          <p:nvSpPr>
            <p:cNvPr id="2059" name="Google Shape;2059;p39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9"/>
          <p:cNvSpPr/>
          <p:nvPr/>
        </p:nvSpPr>
        <p:spPr>
          <a:xfrm flipH="1">
            <a:off x="2749952" y="5578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39"/>
          <p:cNvGrpSpPr/>
          <p:nvPr/>
        </p:nvGrpSpPr>
        <p:grpSpPr>
          <a:xfrm>
            <a:off x="2817777" y="2728471"/>
            <a:ext cx="409876" cy="409822"/>
            <a:chOff x="1335500" y="1010800"/>
            <a:chExt cx="189775" cy="189750"/>
          </a:xfrm>
        </p:grpSpPr>
        <p:sp>
          <p:nvSpPr>
            <p:cNvPr id="2065" name="Google Shape;2065;p39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C0F127E-6BBF-422D-B7B8-67A44AA9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7" y="1073638"/>
            <a:ext cx="3469493" cy="259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04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42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OBIECTIV </a:t>
            </a:r>
            <a:r>
              <a:rPr lang="en" dirty="0">
                <a:solidFill>
                  <a:schemeClr val="dk2"/>
                </a:solidFill>
              </a:rPr>
              <a:t>PRIORITAR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2296" name="Google Shape;2296;p42"/>
          <p:cNvGrpSpPr/>
          <p:nvPr/>
        </p:nvGrpSpPr>
        <p:grpSpPr>
          <a:xfrm>
            <a:off x="1289220" y="269834"/>
            <a:ext cx="803088" cy="770682"/>
            <a:chOff x="1731363" y="1978375"/>
            <a:chExt cx="482625" cy="463150"/>
          </a:xfrm>
        </p:grpSpPr>
        <p:sp>
          <p:nvSpPr>
            <p:cNvPr id="2297" name="Google Shape;2297;p42"/>
            <p:cNvSpPr/>
            <p:nvPr/>
          </p:nvSpPr>
          <p:spPr>
            <a:xfrm>
              <a:off x="1933363" y="2334675"/>
              <a:ext cx="73025" cy="100425"/>
            </a:xfrm>
            <a:custGeom>
              <a:avLst/>
              <a:gdLst/>
              <a:ahLst/>
              <a:cxnLst/>
              <a:rect l="l" t="t" r="r" b="b"/>
              <a:pathLst>
                <a:path w="2921" h="4017" extrusionOk="0">
                  <a:moveTo>
                    <a:pt x="1" y="0"/>
                  </a:moveTo>
                  <a:lnTo>
                    <a:pt x="1" y="2569"/>
                  </a:lnTo>
                  <a:cubicBezTo>
                    <a:pt x="1" y="3363"/>
                    <a:pt x="655" y="4017"/>
                    <a:pt x="1472" y="4017"/>
                  </a:cubicBezTo>
                  <a:cubicBezTo>
                    <a:pt x="2266" y="4017"/>
                    <a:pt x="2920" y="3363"/>
                    <a:pt x="2920" y="2569"/>
                  </a:cubicBezTo>
                  <a:lnTo>
                    <a:pt x="29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1797913" y="2007125"/>
              <a:ext cx="344500" cy="355600"/>
            </a:xfrm>
            <a:custGeom>
              <a:avLst/>
              <a:gdLst/>
              <a:ahLst/>
              <a:cxnLst/>
              <a:rect l="l" t="t" r="r" b="b"/>
              <a:pathLst>
                <a:path w="13780" h="14224" extrusionOk="0">
                  <a:moveTo>
                    <a:pt x="6890" y="1"/>
                  </a:moveTo>
                  <a:lnTo>
                    <a:pt x="1" y="4835"/>
                  </a:lnTo>
                  <a:lnTo>
                    <a:pt x="1589" y="13055"/>
                  </a:lnTo>
                  <a:cubicBezTo>
                    <a:pt x="1729" y="13733"/>
                    <a:pt x="2313" y="14223"/>
                    <a:pt x="3013" y="14223"/>
                  </a:cubicBezTo>
                  <a:lnTo>
                    <a:pt x="10767" y="14223"/>
                  </a:lnTo>
                  <a:cubicBezTo>
                    <a:pt x="11444" y="14223"/>
                    <a:pt x="12051" y="13733"/>
                    <a:pt x="12191" y="13055"/>
                  </a:cubicBezTo>
                  <a:lnTo>
                    <a:pt x="13779" y="4835"/>
                  </a:lnTo>
                  <a:lnTo>
                    <a:pt x="68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1797913" y="2043325"/>
              <a:ext cx="312975" cy="319400"/>
            </a:xfrm>
            <a:custGeom>
              <a:avLst/>
              <a:gdLst/>
              <a:ahLst/>
              <a:cxnLst/>
              <a:rect l="l" t="t" r="r" b="b"/>
              <a:pathLst>
                <a:path w="12519" h="12776" extrusionOk="0">
                  <a:moveTo>
                    <a:pt x="4835" y="1"/>
                  </a:moveTo>
                  <a:lnTo>
                    <a:pt x="1" y="3387"/>
                  </a:lnTo>
                  <a:lnTo>
                    <a:pt x="1589" y="11607"/>
                  </a:lnTo>
                  <a:cubicBezTo>
                    <a:pt x="1729" y="12285"/>
                    <a:pt x="2313" y="12775"/>
                    <a:pt x="3013" y="12775"/>
                  </a:cubicBezTo>
                  <a:lnTo>
                    <a:pt x="10767" y="12775"/>
                  </a:lnTo>
                  <a:cubicBezTo>
                    <a:pt x="11444" y="12775"/>
                    <a:pt x="12051" y="12285"/>
                    <a:pt x="12191" y="11607"/>
                  </a:cubicBezTo>
                  <a:lnTo>
                    <a:pt x="12518" y="9879"/>
                  </a:lnTo>
                  <a:cubicBezTo>
                    <a:pt x="8268" y="9879"/>
                    <a:pt x="4835" y="6446"/>
                    <a:pt x="4835" y="2196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1877913" y="2007125"/>
              <a:ext cx="184500" cy="355600"/>
            </a:xfrm>
            <a:custGeom>
              <a:avLst/>
              <a:gdLst/>
              <a:ahLst/>
              <a:cxnLst/>
              <a:rect l="l" t="t" r="r" b="b"/>
              <a:pathLst>
                <a:path w="7380" h="14224" extrusionOk="0">
                  <a:moveTo>
                    <a:pt x="3690" y="1"/>
                  </a:moveTo>
                  <a:lnTo>
                    <a:pt x="0" y="2593"/>
                  </a:lnTo>
                  <a:lnTo>
                    <a:pt x="1028" y="14223"/>
                  </a:lnTo>
                  <a:lnTo>
                    <a:pt x="6352" y="14223"/>
                  </a:lnTo>
                  <a:lnTo>
                    <a:pt x="7380" y="2593"/>
                  </a:lnTo>
                  <a:lnTo>
                    <a:pt x="3690" y="1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1877313" y="2043325"/>
              <a:ext cx="167000" cy="319400"/>
            </a:xfrm>
            <a:custGeom>
              <a:avLst/>
              <a:gdLst/>
              <a:ahLst/>
              <a:cxnLst/>
              <a:rect l="l" t="t" r="r" b="b"/>
              <a:pathLst>
                <a:path w="6680" h="12776" extrusionOk="0">
                  <a:moveTo>
                    <a:pt x="1659" y="1"/>
                  </a:moveTo>
                  <a:lnTo>
                    <a:pt x="1542" y="71"/>
                  </a:lnTo>
                  <a:lnTo>
                    <a:pt x="1" y="1145"/>
                  </a:lnTo>
                  <a:lnTo>
                    <a:pt x="1028" y="12775"/>
                  </a:lnTo>
                  <a:lnTo>
                    <a:pt x="6376" y="12775"/>
                  </a:lnTo>
                  <a:lnTo>
                    <a:pt x="6680" y="9412"/>
                  </a:lnTo>
                  <a:cubicBezTo>
                    <a:pt x="3644" y="8291"/>
                    <a:pt x="1659" y="5419"/>
                    <a:pt x="1659" y="2196"/>
                  </a:cubicBezTo>
                  <a:lnTo>
                    <a:pt x="16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1736688" y="1984950"/>
              <a:ext cx="465275" cy="182125"/>
            </a:xfrm>
            <a:custGeom>
              <a:avLst/>
              <a:gdLst/>
              <a:ahLst/>
              <a:cxnLst/>
              <a:rect l="l" t="t" r="r" b="b"/>
              <a:pathLst>
                <a:path w="18611" h="7285" extrusionOk="0">
                  <a:moveTo>
                    <a:pt x="9339" y="1"/>
                  </a:moveTo>
                  <a:cubicBezTo>
                    <a:pt x="9193" y="1"/>
                    <a:pt x="9047" y="47"/>
                    <a:pt x="8919" y="141"/>
                  </a:cubicBezTo>
                  <a:lnTo>
                    <a:pt x="652" y="5956"/>
                  </a:lnTo>
                  <a:cubicBezTo>
                    <a:pt x="0" y="6416"/>
                    <a:pt x="434" y="7284"/>
                    <a:pt x="1049" y="7284"/>
                  </a:cubicBezTo>
                  <a:cubicBezTo>
                    <a:pt x="1184" y="7284"/>
                    <a:pt x="1327" y="7243"/>
                    <a:pt x="1469" y="7147"/>
                  </a:cubicBezTo>
                  <a:lnTo>
                    <a:pt x="9339" y="1612"/>
                  </a:lnTo>
                  <a:lnTo>
                    <a:pt x="17186" y="7123"/>
                  </a:lnTo>
                  <a:cubicBezTo>
                    <a:pt x="17326" y="7217"/>
                    <a:pt x="17466" y="7263"/>
                    <a:pt x="17606" y="7263"/>
                  </a:cubicBezTo>
                  <a:lnTo>
                    <a:pt x="17606" y="7240"/>
                  </a:lnTo>
                  <a:cubicBezTo>
                    <a:pt x="18307" y="7240"/>
                    <a:pt x="18610" y="6329"/>
                    <a:pt x="18027" y="5932"/>
                  </a:cubicBezTo>
                  <a:lnTo>
                    <a:pt x="9759" y="141"/>
                  </a:lnTo>
                  <a:cubicBezTo>
                    <a:pt x="9631" y="47"/>
                    <a:pt x="9485" y="1"/>
                    <a:pt x="9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1736738" y="2032250"/>
              <a:ext cx="182075" cy="134450"/>
            </a:xfrm>
            <a:custGeom>
              <a:avLst/>
              <a:gdLst/>
              <a:ahLst/>
              <a:cxnLst/>
              <a:rect l="l" t="t" r="r" b="b"/>
              <a:pathLst>
                <a:path w="7283" h="5378" extrusionOk="0">
                  <a:moveTo>
                    <a:pt x="6441" y="0"/>
                  </a:moveTo>
                  <a:lnTo>
                    <a:pt x="650" y="4040"/>
                  </a:lnTo>
                  <a:cubicBezTo>
                    <a:pt x="1" y="4498"/>
                    <a:pt x="444" y="5378"/>
                    <a:pt x="1048" y="5378"/>
                  </a:cubicBezTo>
                  <a:cubicBezTo>
                    <a:pt x="1183" y="5378"/>
                    <a:pt x="1326" y="5334"/>
                    <a:pt x="1467" y="5231"/>
                  </a:cubicBezTo>
                  <a:lnTo>
                    <a:pt x="7282" y="1168"/>
                  </a:lnTo>
                  <a:lnTo>
                    <a:pt x="7282" y="1168"/>
                  </a:lnTo>
                  <a:cubicBezTo>
                    <a:pt x="7190" y="1201"/>
                    <a:pt x="7094" y="1217"/>
                    <a:pt x="6999" y="1217"/>
                  </a:cubicBezTo>
                  <a:cubicBezTo>
                    <a:pt x="6757" y="1217"/>
                    <a:pt x="6522" y="1112"/>
                    <a:pt x="6371" y="911"/>
                  </a:cubicBezTo>
                  <a:cubicBezTo>
                    <a:pt x="6184" y="631"/>
                    <a:pt x="6208" y="234"/>
                    <a:pt x="6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1879663" y="2145500"/>
              <a:ext cx="181000" cy="181025"/>
            </a:xfrm>
            <a:custGeom>
              <a:avLst/>
              <a:gdLst/>
              <a:ahLst/>
              <a:cxnLst/>
              <a:rect l="l" t="t" r="r" b="b"/>
              <a:pathLst>
                <a:path w="7240" h="7241" extrusionOk="0">
                  <a:moveTo>
                    <a:pt x="3620" y="1"/>
                  </a:moveTo>
                  <a:cubicBezTo>
                    <a:pt x="1612" y="1"/>
                    <a:pt x="0" y="1612"/>
                    <a:pt x="0" y="3620"/>
                  </a:cubicBezTo>
                  <a:cubicBezTo>
                    <a:pt x="0" y="5629"/>
                    <a:pt x="1612" y="7240"/>
                    <a:pt x="3620" y="7240"/>
                  </a:cubicBezTo>
                  <a:cubicBezTo>
                    <a:pt x="5605" y="7240"/>
                    <a:pt x="7240" y="5629"/>
                    <a:pt x="7240" y="3620"/>
                  </a:cubicBezTo>
                  <a:cubicBezTo>
                    <a:pt x="7240" y="1612"/>
                    <a:pt x="5605" y="1"/>
                    <a:pt x="3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1876738" y="2145450"/>
              <a:ext cx="93450" cy="181100"/>
            </a:xfrm>
            <a:custGeom>
              <a:avLst/>
              <a:gdLst/>
              <a:ahLst/>
              <a:cxnLst/>
              <a:rect l="l" t="t" r="r" b="b"/>
              <a:pathLst>
                <a:path w="3738" h="7244" extrusionOk="0">
                  <a:moveTo>
                    <a:pt x="3611" y="0"/>
                  </a:moveTo>
                  <a:cubicBezTo>
                    <a:pt x="1636" y="0"/>
                    <a:pt x="1" y="1610"/>
                    <a:pt x="1" y="3622"/>
                  </a:cubicBezTo>
                  <a:cubicBezTo>
                    <a:pt x="1" y="5626"/>
                    <a:pt x="1658" y="7243"/>
                    <a:pt x="3652" y="7243"/>
                  </a:cubicBezTo>
                  <a:cubicBezTo>
                    <a:pt x="3680" y="7243"/>
                    <a:pt x="3709" y="7243"/>
                    <a:pt x="3737" y="7242"/>
                  </a:cubicBezTo>
                  <a:cubicBezTo>
                    <a:pt x="3340" y="7242"/>
                    <a:pt x="3013" y="6915"/>
                    <a:pt x="3013" y="6518"/>
                  </a:cubicBezTo>
                  <a:cubicBezTo>
                    <a:pt x="3013" y="6121"/>
                    <a:pt x="3340" y="5794"/>
                    <a:pt x="3737" y="5794"/>
                  </a:cubicBezTo>
                  <a:lnTo>
                    <a:pt x="3737" y="1451"/>
                  </a:lnTo>
                  <a:cubicBezTo>
                    <a:pt x="2756" y="1451"/>
                    <a:pt x="2756" y="3"/>
                    <a:pt x="3737" y="3"/>
                  </a:cubicBezTo>
                  <a:cubicBezTo>
                    <a:pt x="3695" y="1"/>
                    <a:pt x="3653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1915863" y="2181700"/>
              <a:ext cx="108600" cy="108625"/>
            </a:xfrm>
            <a:custGeom>
              <a:avLst/>
              <a:gdLst/>
              <a:ahLst/>
              <a:cxnLst/>
              <a:rect l="l" t="t" r="r" b="b"/>
              <a:pathLst>
                <a:path w="4344" h="4345" extrusionOk="0">
                  <a:moveTo>
                    <a:pt x="2172" y="1"/>
                  </a:moveTo>
                  <a:cubicBezTo>
                    <a:pt x="958" y="1"/>
                    <a:pt x="0" y="981"/>
                    <a:pt x="0" y="2172"/>
                  </a:cubicBezTo>
                  <a:cubicBezTo>
                    <a:pt x="0" y="3363"/>
                    <a:pt x="958" y="4344"/>
                    <a:pt x="2172" y="4344"/>
                  </a:cubicBezTo>
                  <a:cubicBezTo>
                    <a:pt x="3363" y="4344"/>
                    <a:pt x="4344" y="3363"/>
                    <a:pt x="4344" y="2172"/>
                  </a:cubicBezTo>
                  <a:cubicBezTo>
                    <a:pt x="4344" y="981"/>
                    <a:pt x="3363" y="1"/>
                    <a:pt x="2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1927538" y="2081875"/>
              <a:ext cx="85250" cy="36800"/>
            </a:xfrm>
            <a:custGeom>
              <a:avLst/>
              <a:gdLst/>
              <a:ahLst/>
              <a:cxnLst/>
              <a:rect l="l" t="t" r="r" b="b"/>
              <a:pathLst>
                <a:path w="3410" h="1472" extrusionOk="0">
                  <a:moveTo>
                    <a:pt x="958" y="0"/>
                  </a:moveTo>
                  <a:cubicBezTo>
                    <a:pt x="0" y="0"/>
                    <a:pt x="0" y="1471"/>
                    <a:pt x="958" y="1471"/>
                  </a:cubicBezTo>
                  <a:lnTo>
                    <a:pt x="2429" y="1471"/>
                  </a:lnTo>
                  <a:cubicBezTo>
                    <a:pt x="3410" y="1471"/>
                    <a:pt x="3410" y="0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1927538" y="2082450"/>
              <a:ext cx="60750" cy="36225"/>
            </a:xfrm>
            <a:custGeom>
              <a:avLst/>
              <a:gdLst/>
              <a:ahLst/>
              <a:cxnLst/>
              <a:rect l="l" t="t" r="r" b="b"/>
              <a:pathLst>
                <a:path w="2430" h="1449" extrusionOk="0">
                  <a:moveTo>
                    <a:pt x="958" y="1"/>
                  </a:moveTo>
                  <a:cubicBezTo>
                    <a:pt x="0" y="1"/>
                    <a:pt x="0" y="1448"/>
                    <a:pt x="958" y="1448"/>
                  </a:cubicBezTo>
                  <a:lnTo>
                    <a:pt x="2429" y="1448"/>
                  </a:lnTo>
                  <a:cubicBezTo>
                    <a:pt x="2032" y="1448"/>
                    <a:pt x="1705" y="1121"/>
                    <a:pt x="1705" y="724"/>
                  </a:cubicBezTo>
                  <a:cubicBezTo>
                    <a:pt x="1705" y="304"/>
                    <a:pt x="2032" y="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1731363" y="1978375"/>
              <a:ext cx="482625" cy="463150"/>
            </a:xfrm>
            <a:custGeom>
              <a:avLst/>
              <a:gdLst/>
              <a:ahLst/>
              <a:cxnLst/>
              <a:rect l="l" t="t" r="r" b="b"/>
              <a:pathLst>
                <a:path w="19305" h="18526" extrusionOk="0">
                  <a:moveTo>
                    <a:pt x="9552" y="2225"/>
                  </a:moveTo>
                  <a:lnTo>
                    <a:pt x="12915" y="4561"/>
                  </a:lnTo>
                  <a:lnTo>
                    <a:pt x="12611" y="7900"/>
                  </a:lnTo>
                  <a:cubicBezTo>
                    <a:pt x="11829" y="6896"/>
                    <a:pt x="10685" y="6394"/>
                    <a:pt x="9543" y="6394"/>
                  </a:cubicBezTo>
                  <a:cubicBezTo>
                    <a:pt x="8402" y="6394"/>
                    <a:pt x="7263" y="6896"/>
                    <a:pt x="6493" y="7900"/>
                  </a:cubicBezTo>
                  <a:lnTo>
                    <a:pt x="6189" y="4561"/>
                  </a:lnTo>
                  <a:lnTo>
                    <a:pt x="9552" y="2225"/>
                  </a:lnTo>
                  <a:close/>
                  <a:moveTo>
                    <a:pt x="9525" y="6947"/>
                  </a:moveTo>
                  <a:cubicBezTo>
                    <a:pt x="11254" y="6947"/>
                    <a:pt x="12907" y="8299"/>
                    <a:pt x="12892" y="10329"/>
                  </a:cubicBezTo>
                  <a:cubicBezTo>
                    <a:pt x="12892" y="12174"/>
                    <a:pt x="11397" y="13645"/>
                    <a:pt x="9552" y="13668"/>
                  </a:cubicBezTo>
                  <a:lnTo>
                    <a:pt x="9552" y="13645"/>
                  </a:lnTo>
                  <a:cubicBezTo>
                    <a:pt x="6563" y="13645"/>
                    <a:pt x="5068" y="10025"/>
                    <a:pt x="7193" y="7923"/>
                  </a:cubicBezTo>
                  <a:cubicBezTo>
                    <a:pt x="7875" y="7249"/>
                    <a:pt x="8709" y="6947"/>
                    <a:pt x="9525" y="6947"/>
                  </a:cubicBezTo>
                  <a:close/>
                  <a:moveTo>
                    <a:pt x="6960" y="13201"/>
                  </a:moveTo>
                  <a:lnTo>
                    <a:pt x="6960" y="13201"/>
                  </a:lnTo>
                  <a:cubicBezTo>
                    <a:pt x="7696" y="13867"/>
                    <a:pt x="8624" y="14200"/>
                    <a:pt x="9552" y="14200"/>
                  </a:cubicBezTo>
                  <a:cubicBezTo>
                    <a:pt x="10480" y="14200"/>
                    <a:pt x="11409" y="13867"/>
                    <a:pt x="12144" y="13201"/>
                  </a:cubicBezTo>
                  <a:lnTo>
                    <a:pt x="12144" y="13201"/>
                  </a:lnTo>
                  <a:lnTo>
                    <a:pt x="11981" y="15093"/>
                  </a:lnTo>
                  <a:lnTo>
                    <a:pt x="7123" y="15093"/>
                  </a:lnTo>
                  <a:lnTo>
                    <a:pt x="6960" y="13201"/>
                  </a:lnTo>
                  <a:close/>
                  <a:moveTo>
                    <a:pt x="5675" y="4911"/>
                  </a:moveTo>
                  <a:lnTo>
                    <a:pt x="6026" y="8671"/>
                  </a:lnTo>
                  <a:cubicBezTo>
                    <a:pt x="5419" y="9932"/>
                    <a:pt x="5559" y="11380"/>
                    <a:pt x="6329" y="12524"/>
                  </a:cubicBezTo>
                  <a:lnTo>
                    <a:pt x="6563" y="15116"/>
                  </a:lnTo>
                  <a:lnTo>
                    <a:pt x="5652" y="15116"/>
                  </a:lnTo>
                  <a:cubicBezTo>
                    <a:pt x="5092" y="15093"/>
                    <a:pt x="4625" y="14696"/>
                    <a:pt x="4531" y="14159"/>
                  </a:cubicBezTo>
                  <a:lnTo>
                    <a:pt x="4531" y="14135"/>
                  </a:lnTo>
                  <a:lnTo>
                    <a:pt x="3083" y="6732"/>
                  </a:lnTo>
                  <a:lnTo>
                    <a:pt x="5675" y="4911"/>
                  </a:lnTo>
                  <a:close/>
                  <a:moveTo>
                    <a:pt x="13405" y="4934"/>
                  </a:moveTo>
                  <a:lnTo>
                    <a:pt x="15974" y="6732"/>
                  </a:lnTo>
                  <a:lnTo>
                    <a:pt x="14573" y="14159"/>
                  </a:lnTo>
                  <a:cubicBezTo>
                    <a:pt x="14456" y="14719"/>
                    <a:pt x="13966" y="15116"/>
                    <a:pt x="13405" y="15116"/>
                  </a:cubicBezTo>
                  <a:lnTo>
                    <a:pt x="12495" y="15116"/>
                  </a:lnTo>
                  <a:lnTo>
                    <a:pt x="12728" y="12524"/>
                  </a:lnTo>
                  <a:cubicBezTo>
                    <a:pt x="13522" y="11403"/>
                    <a:pt x="13639" y="9932"/>
                    <a:pt x="13055" y="8671"/>
                  </a:cubicBezTo>
                  <a:lnTo>
                    <a:pt x="13405" y="4934"/>
                  </a:lnTo>
                  <a:close/>
                  <a:moveTo>
                    <a:pt x="10720" y="15653"/>
                  </a:moveTo>
                  <a:lnTo>
                    <a:pt x="10720" y="16821"/>
                  </a:lnTo>
                  <a:cubicBezTo>
                    <a:pt x="10720" y="17603"/>
                    <a:pt x="10130" y="17994"/>
                    <a:pt x="9540" y="17994"/>
                  </a:cubicBezTo>
                  <a:cubicBezTo>
                    <a:pt x="8951" y="17994"/>
                    <a:pt x="8361" y="17603"/>
                    <a:pt x="8361" y="16821"/>
                  </a:cubicBezTo>
                  <a:lnTo>
                    <a:pt x="8361" y="15653"/>
                  </a:lnTo>
                  <a:close/>
                  <a:moveTo>
                    <a:pt x="9564" y="1"/>
                  </a:moveTo>
                  <a:cubicBezTo>
                    <a:pt x="9365" y="1"/>
                    <a:pt x="9167" y="65"/>
                    <a:pt x="8992" y="193"/>
                  </a:cubicBezTo>
                  <a:lnTo>
                    <a:pt x="4975" y="2996"/>
                  </a:lnTo>
                  <a:cubicBezTo>
                    <a:pt x="4743" y="3169"/>
                    <a:pt x="4910" y="3486"/>
                    <a:pt x="5133" y="3486"/>
                  </a:cubicBezTo>
                  <a:cubicBezTo>
                    <a:pt x="5180" y="3486"/>
                    <a:pt x="5230" y="3472"/>
                    <a:pt x="5278" y="3440"/>
                  </a:cubicBezTo>
                  <a:lnTo>
                    <a:pt x="9295" y="637"/>
                  </a:lnTo>
                  <a:cubicBezTo>
                    <a:pt x="9377" y="579"/>
                    <a:pt x="9470" y="550"/>
                    <a:pt x="9564" y="550"/>
                  </a:cubicBezTo>
                  <a:cubicBezTo>
                    <a:pt x="9657" y="550"/>
                    <a:pt x="9751" y="579"/>
                    <a:pt x="9832" y="637"/>
                  </a:cubicBezTo>
                  <a:lnTo>
                    <a:pt x="18099" y="6429"/>
                  </a:lnTo>
                  <a:cubicBezTo>
                    <a:pt x="18503" y="6717"/>
                    <a:pt x="18226" y="7259"/>
                    <a:pt x="17842" y="7259"/>
                  </a:cubicBezTo>
                  <a:cubicBezTo>
                    <a:pt x="17760" y="7259"/>
                    <a:pt x="17672" y="7234"/>
                    <a:pt x="17586" y="7176"/>
                  </a:cubicBezTo>
                  <a:lnTo>
                    <a:pt x="9716" y="1665"/>
                  </a:lnTo>
                  <a:cubicBezTo>
                    <a:pt x="9669" y="1630"/>
                    <a:pt x="9616" y="1612"/>
                    <a:pt x="9564" y="1612"/>
                  </a:cubicBezTo>
                  <a:cubicBezTo>
                    <a:pt x="9511" y="1612"/>
                    <a:pt x="9459" y="1630"/>
                    <a:pt x="9412" y="1665"/>
                  </a:cubicBezTo>
                  <a:lnTo>
                    <a:pt x="1542" y="7176"/>
                  </a:lnTo>
                  <a:cubicBezTo>
                    <a:pt x="1455" y="7234"/>
                    <a:pt x="1368" y="7259"/>
                    <a:pt x="1285" y="7259"/>
                  </a:cubicBezTo>
                  <a:cubicBezTo>
                    <a:pt x="901" y="7259"/>
                    <a:pt x="624" y="6717"/>
                    <a:pt x="1028" y="6429"/>
                  </a:cubicBezTo>
                  <a:lnTo>
                    <a:pt x="4391" y="4070"/>
                  </a:lnTo>
                  <a:cubicBezTo>
                    <a:pt x="4622" y="3897"/>
                    <a:pt x="4456" y="3580"/>
                    <a:pt x="4233" y="3580"/>
                  </a:cubicBezTo>
                  <a:cubicBezTo>
                    <a:pt x="4186" y="3580"/>
                    <a:pt x="4136" y="3594"/>
                    <a:pt x="4087" y="3626"/>
                  </a:cubicBezTo>
                  <a:lnTo>
                    <a:pt x="725" y="5985"/>
                  </a:lnTo>
                  <a:cubicBezTo>
                    <a:pt x="1" y="6499"/>
                    <a:pt x="234" y="7620"/>
                    <a:pt x="1122" y="7783"/>
                  </a:cubicBezTo>
                  <a:lnTo>
                    <a:pt x="1285" y="7783"/>
                  </a:lnTo>
                  <a:cubicBezTo>
                    <a:pt x="1495" y="7783"/>
                    <a:pt x="1682" y="7737"/>
                    <a:pt x="1869" y="7620"/>
                  </a:cubicBezTo>
                  <a:lnTo>
                    <a:pt x="2616" y="7083"/>
                  </a:lnTo>
                  <a:lnTo>
                    <a:pt x="3994" y="14252"/>
                  </a:lnTo>
                  <a:cubicBezTo>
                    <a:pt x="4158" y="15069"/>
                    <a:pt x="4858" y="15653"/>
                    <a:pt x="5699" y="15653"/>
                  </a:cubicBezTo>
                  <a:lnTo>
                    <a:pt x="7847" y="15653"/>
                  </a:lnTo>
                  <a:lnTo>
                    <a:pt x="7847" y="16821"/>
                  </a:lnTo>
                  <a:cubicBezTo>
                    <a:pt x="7847" y="17755"/>
                    <a:pt x="8618" y="18526"/>
                    <a:pt x="9575" y="18526"/>
                  </a:cubicBezTo>
                  <a:cubicBezTo>
                    <a:pt x="10510" y="18526"/>
                    <a:pt x="11280" y="17755"/>
                    <a:pt x="11280" y="16821"/>
                  </a:cubicBezTo>
                  <a:lnTo>
                    <a:pt x="11280" y="15653"/>
                  </a:lnTo>
                  <a:lnTo>
                    <a:pt x="13429" y="15653"/>
                  </a:lnTo>
                  <a:cubicBezTo>
                    <a:pt x="14269" y="15653"/>
                    <a:pt x="14970" y="15069"/>
                    <a:pt x="15134" y="14252"/>
                  </a:cubicBezTo>
                  <a:lnTo>
                    <a:pt x="16511" y="7083"/>
                  </a:lnTo>
                  <a:lnTo>
                    <a:pt x="17259" y="7620"/>
                  </a:lnTo>
                  <a:cubicBezTo>
                    <a:pt x="17455" y="7753"/>
                    <a:pt x="17653" y="7811"/>
                    <a:pt x="17839" y="7811"/>
                  </a:cubicBezTo>
                  <a:cubicBezTo>
                    <a:pt x="18694" y="7811"/>
                    <a:pt x="19304" y="6599"/>
                    <a:pt x="18403" y="5985"/>
                  </a:cubicBezTo>
                  <a:lnTo>
                    <a:pt x="10136" y="193"/>
                  </a:lnTo>
                  <a:cubicBezTo>
                    <a:pt x="9961" y="65"/>
                    <a:pt x="9762" y="1"/>
                    <a:pt x="9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1908863" y="2174900"/>
              <a:ext cx="121675" cy="122250"/>
            </a:xfrm>
            <a:custGeom>
              <a:avLst/>
              <a:gdLst/>
              <a:ahLst/>
              <a:cxnLst/>
              <a:rect l="l" t="t" r="r" b="b"/>
              <a:pathLst>
                <a:path w="4867" h="4890" extrusionOk="0">
                  <a:moveTo>
                    <a:pt x="2464" y="1"/>
                  </a:moveTo>
                  <a:cubicBezTo>
                    <a:pt x="1233" y="1"/>
                    <a:pt x="0" y="867"/>
                    <a:pt x="0" y="2444"/>
                  </a:cubicBezTo>
                  <a:cubicBezTo>
                    <a:pt x="0" y="3682"/>
                    <a:pt x="934" y="4710"/>
                    <a:pt x="2149" y="4873"/>
                  </a:cubicBezTo>
                  <a:cubicBezTo>
                    <a:pt x="2244" y="4884"/>
                    <a:pt x="2339" y="4890"/>
                    <a:pt x="2433" y="4890"/>
                  </a:cubicBezTo>
                  <a:cubicBezTo>
                    <a:pt x="3538" y="4890"/>
                    <a:pt x="4531" y="4149"/>
                    <a:pt x="4811" y="3052"/>
                  </a:cubicBezTo>
                  <a:cubicBezTo>
                    <a:pt x="4857" y="2911"/>
                    <a:pt x="4764" y="2771"/>
                    <a:pt x="4624" y="2725"/>
                  </a:cubicBezTo>
                  <a:cubicBezTo>
                    <a:pt x="4606" y="2722"/>
                    <a:pt x="4588" y="2720"/>
                    <a:pt x="4570" y="2720"/>
                  </a:cubicBezTo>
                  <a:cubicBezTo>
                    <a:pt x="4445" y="2720"/>
                    <a:pt x="4317" y="2789"/>
                    <a:pt x="4297" y="2911"/>
                  </a:cubicBezTo>
                  <a:cubicBezTo>
                    <a:pt x="4044" y="3892"/>
                    <a:pt x="3258" y="4349"/>
                    <a:pt x="2472" y="4349"/>
                  </a:cubicBezTo>
                  <a:cubicBezTo>
                    <a:pt x="1516" y="4349"/>
                    <a:pt x="561" y="3674"/>
                    <a:pt x="561" y="2444"/>
                  </a:cubicBezTo>
                  <a:cubicBezTo>
                    <a:pt x="561" y="1224"/>
                    <a:pt x="1522" y="548"/>
                    <a:pt x="2480" y="548"/>
                  </a:cubicBezTo>
                  <a:cubicBezTo>
                    <a:pt x="3263" y="548"/>
                    <a:pt x="4045" y="1000"/>
                    <a:pt x="4297" y="1977"/>
                  </a:cubicBezTo>
                  <a:cubicBezTo>
                    <a:pt x="4335" y="2119"/>
                    <a:pt x="4441" y="2180"/>
                    <a:pt x="4548" y="2180"/>
                  </a:cubicBezTo>
                  <a:cubicBezTo>
                    <a:pt x="4706" y="2180"/>
                    <a:pt x="4866" y="2046"/>
                    <a:pt x="4811" y="1837"/>
                  </a:cubicBezTo>
                  <a:cubicBezTo>
                    <a:pt x="4484" y="584"/>
                    <a:pt x="3475" y="1"/>
                    <a:pt x="2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1918788" y="2075450"/>
              <a:ext cx="102775" cy="49650"/>
            </a:xfrm>
            <a:custGeom>
              <a:avLst/>
              <a:gdLst/>
              <a:ahLst/>
              <a:cxnLst/>
              <a:rect l="l" t="t" r="r" b="b"/>
              <a:pathLst>
                <a:path w="4111" h="1986" extrusionOk="0">
                  <a:moveTo>
                    <a:pt x="2779" y="537"/>
                  </a:moveTo>
                  <a:cubicBezTo>
                    <a:pt x="3386" y="537"/>
                    <a:pt x="3386" y="1425"/>
                    <a:pt x="2779" y="1425"/>
                  </a:cubicBezTo>
                  <a:lnTo>
                    <a:pt x="1331" y="1425"/>
                  </a:lnTo>
                  <a:cubicBezTo>
                    <a:pt x="724" y="1425"/>
                    <a:pt x="724" y="537"/>
                    <a:pt x="1331" y="537"/>
                  </a:cubicBezTo>
                  <a:close/>
                  <a:moveTo>
                    <a:pt x="1331" y="0"/>
                  </a:moveTo>
                  <a:cubicBezTo>
                    <a:pt x="0" y="0"/>
                    <a:pt x="0" y="1985"/>
                    <a:pt x="1331" y="1985"/>
                  </a:cubicBezTo>
                  <a:lnTo>
                    <a:pt x="2779" y="1985"/>
                  </a:lnTo>
                  <a:cubicBezTo>
                    <a:pt x="4110" y="1985"/>
                    <a:pt x="4110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42"/>
          <p:cNvGrpSpPr/>
          <p:nvPr/>
        </p:nvGrpSpPr>
        <p:grpSpPr>
          <a:xfrm>
            <a:off x="7040775" y="197263"/>
            <a:ext cx="804128" cy="771888"/>
            <a:chOff x="5431113" y="3405125"/>
            <a:chExt cx="483250" cy="463875"/>
          </a:xfrm>
        </p:grpSpPr>
        <p:sp>
          <p:nvSpPr>
            <p:cNvPr id="2313" name="Google Shape;2313;p42"/>
            <p:cNvSpPr/>
            <p:nvPr/>
          </p:nvSpPr>
          <p:spPr>
            <a:xfrm>
              <a:off x="5498813" y="3434025"/>
              <a:ext cx="344500" cy="409875"/>
            </a:xfrm>
            <a:custGeom>
              <a:avLst/>
              <a:gdLst/>
              <a:ahLst/>
              <a:cxnLst/>
              <a:rect l="l" t="t" r="r" b="b"/>
              <a:pathLst>
                <a:path w="13780" h="16395" extrusionOk="0">
                  <a:moveTo>
                    <a:pt x="6890" y="0"/>
                  </a:moveTo>
                  <a:lnTo>
                    <a:pt x="1" y="4834"/>
                  </a:lnTo>
                  <a:lnTo>
                    <a:pt x="1" y="16394"/>
                  </a:lnTo>
                  <a:lnTo>
                    <a:pt x="13779" y="16394"/>
                  </a:lnTo>
                  <a:lnTo>
                    <a:pt x="13779" y="4834"/>
                  </a:lnTo>
                  <a:lnTo>
                    <a:pt x="68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5498813" y="3470225"/>
              <a:ext cx="344500" cy="373675"/>
            </a:xfrm>
            <a:custGeom>
              <a:avLst/>
              <a:gdLst/>
              <a:ahLst/>
              <a:cxnLst/>
              <a:rect l="l" t="t" r="r" b="b"/>
              <a:pathLst>
                <a:path w="13780" h="14947" extrusionOk="0">
                  <a:moveTo>
                    <a:pt x="4835" y="0"/>
                  </a:moveTo>
                  <a:lnTo>
                    <a:pt x="1" y="3386"/>
                  </a:lnTo>
                  <a:lnTo>
                    <a:pt x="1" y="14946"/>
                  </a:lnTo>
                  <a:lnTo>
                    <a:pt x="13779" y="14946"/>
                  </a:lnTo>
                  <a:lnTo>
                    <a:pt x="13779" y="10766"/>
                  </a:lnTo>
                  <a:cubicBezTo>
                    <a:pt x="8828" y="10743"/>
                    <a:pt x="4835" y="6749"/>
                    <a:pt x="4835" y="1822"/>
                  </a:cubicBezTo>
                  <a:lnTo>
                    <a:pt x="4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2"/>
            <p:cNvSpPr/>
            <p:nvPr/>
          </p:nvSpPr>
          <p:spPr>
            <a:xfrm>
              <a:off x="5498813" y="3534425"/>
              <a:ext cx="344500" cy="81775"/>
            </a:xfrm>
            <a:custGeom>
              <a:avLst/>
              <a:gdLst/>
              <a:ahLst/>
              <a:cxnLst/>
              <a:rect l="l" t="t" r="r" b="b"/>
              <a:pathLst>
                <a:path w="13780" h="3271" extrusionOk="0">
                  <a:moveTo>
                    <a:pt x="1" y="1"/>
                  </a:moveTo>
                  <a:lnTo>
                    <a:pt x="1" y="3270"/>
                  </a:lnTo>
                  <a:lnTo>
                    <a:pt x="13779" y="3270"/>
                  </a:lnTo>
                  <a:lnTo>
                    <a:pt x="13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2"/>
            <p:cNvSpPr/>
            <p:nvPr/>
          </p:nvSpPr>
          <p:spPr>
            <a:xfrm>
              <a:off x="5498813" y="3533850"/>
              <a:ext cx="144825" cy="82350"/>
            </a:xfrm>
            <a:custGeom>
              <a:avLst/>
              <a:gdLst/>
              <a:ahLst/>
              <a:cxnLst/>
              <a:rect l="l" t="t" r="r" b="b"/>
              <a:pathLst>
                <a:path w="5793" h="3294" extrusionOk="0">
                  <a:moveTo>
                    <a:pt x="4858" y="1"/>
                  </a:moveTo>
                  <a:lnTo>
                    <a:pt x="4858" y="24"/>
                  </a:lnTo>
                  <a:lnTo>
                    <a:pt x="1169" y="24"/>
                  </a:lnTo>
                  <a:lnTo>
                    <a:pt x="1" y="818"/>
                  </a:lnTo>
                  <a:lnTo>
                    <a:pt x="1" y="3293"/>
                  </a:lnTo>
                  <a:lnTo>
                    <a:pt x="5793" y="3293"/>
                  </a:lnTo>
                  <a:cubicBezTo>
                    <a:pt x="5279" y="2266"/>
                    <a:pt x="4952" y="1145"/>
                    <a:pt x="4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5498813" y="3697900"/>
              <a:ext cx="344500" cy="82350"/>
            </a:xfrm>
            <a:custGeom>
              <a:avLst/>
              <a:gdLst/>
              <a:ahLst/>
              <a:cxnLst/>
              <a:rect l="l" t="t" r="r" b="b"/>
              <a:pathLst>
                <a:path w="13780" h="3294" extrusionOk="0">
                  <a:moveTo>
                    <a:pt x="1" y="1"/>
                  </a:moveTo>
                  <a:lnTo>
                    <a:pt x="1" y="3294"/>
                  </a:lnTo>
                  <a:lnTo>
                    <a:pt x="13779" y="3294"/>
                  </a:lnTo>
                  <a:lnTo>
                    <a:pt x="13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5498813" y="3697900"/>
              <a:ext cx="344500" cy="82350"/>
            </a:xfrm>
            <a:custGeom>
              <a:avLst/>
              <a:gdLst/>
              <a:ahLst/>
              <a:cxnLst/>
              <a:rect l="l" t="t" r="r" b="b"/>
              <a:pathLst>
                <a:path w="13780" h="3294" extrusionOk="0">
                  <a:moveTo>
                    <a:pt x="1" y="1"/>
                  </a:moveTo>
                  <a:lnTo>
                    <a:pt x="1" y="3294"/>
                  </a:lnTo>
                  <a:lnTo>
                    <a:pt x="13779" y="3294"/>
                  </a:lnTo>
                  <a:lnTo>
                    <a:pt x="13779" y="1659"/>
                  </a:lnTo>
                  <a:cubicBezTo>
                    <a:pt x="11911" y="1659"/>
                    <a:pt x="10113" y="1075"/>
                    <a:pt x="8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5437638" y="3412275"/>
              <a:ext cx="465050" cy="181300"/>
            </a:xfrm>
            <a:custGeom>
              <a:avLst/>
              <a:gdLst/>
              <a:ahLst/>
              <a:cxnLst/>
              <a:rect l="l" t="t" r="r" b="b"/>
              <a:pathLst>
                <a:path w="18602" h="7252" extrusionOk="0">
                  <a:moveTo>
                    <a:pt x="9337" y="0"/>
                  </a:moveTo>
                  <a:cubicBezTo>
                    <a:pt x="9191" y="0"/>
                    <a:pt x="9045" y="41"/>
                    <a:pt x="8917" y="123"/>
                  </a:cubicBezTo>
                  <a:lnTo>
                    <a:pt x="650" y="5915"/>
                  </a:lnTo>
                  <a:cubicBezTo>
                    <a:pt x="1" y="6373"/>
                    <a:pt x="444" y="7252"/>
                    <a:pt x="1061" y="7252"/>
                  </a:cubicBezTo>
                  <a:cubicBezTo>
                    <a:pt x="1199" y="7252"/>
                    <a:pt x="1345" y="7208"/>
                    <a:pt x="1490" y="7106"/>
                  </a:cubicBezTo>
                  <a:lnTo>
                    <a:pt x="9337" y="1594"/>
                  </a:lnTo>
                  <a:lnTo>
                    <a:pt x="17207" y="7106"/>
                  </a:lnTo>
                  <a:cubicBezTo>
                    <a:pt x="17324" y="7199"/>
                    <a:pt x="17464" y="7246"/>
                    <a:pt x="17604" y="7246"/>
                  </a:cubicBezTo>
                  <a:lnTo>
                    <a:pt x="17604" y="7222"/>
                  </a:lnTo>
                  <a:cubicBezTo>
                    <a:pt x="17613" y="7223"/>
                    <a:pt x="17622" y="7223"/>
                    <a:pt x="17631" y="7223"/>
                  </a:cubicBezTo>
                  <a:cubicBezTo>
                    <a:pt x="18335" y="7223"/>
                    <a:pt x="18601" y="6330"/>
                    <a:pt x="18025" y="5915"/>
                  </a:cubicBezTo>
                  <a:lnTo>
                    <a:pt x="9758" y="123"/>
                  </a:lnTo>
                  <a:cubicBezTo>
                    <a:pt x="9629" y="41"/>
                    <a:pt x="9483" y="0"/>
                    <a:pt x="9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5437638" y="3458550"/>
              <a:ext cx="182075" cy="135025"/>
            </a:xfrm>
            <a:custGeom>
              <a:avLst/>
              <a:gdLst/>
              <a:ahLst/>
              <a:cxnLst/>
              <a:rect l="l" t="t" r="r" b="b"/>
              <a:pathLst>
                <a:path w="7283" h="5401" extrusionOk="0">
                  <a:moveTo>
                    <a:pt x="6441" y="0"/>
                  </a:moveTo>
                  <a:lnTo>
                    <a:pt x="650" y="4064"/>
                  </a:lnTo>
                  <a:cubicBezTo>
                    <a:pt x="1" y="4522"/>
                    <a:pt x="444" y="5401"/>
                    <a:pt x="1048" y="5401"/>
                  </a:cubicBezTo>
                  <a:cubicBezTo>
                    <a:pt x="1183" y="5401"/>
                    <a:pt x="1326" y="5357"/>
                    <a:pt x="1467" y="5255"/>
                  </a:cubicBezTo>
                  <a:lnTo>
                    <a:pt x="7282" y="1191"/>
                  </a:lnTo>
                  <a:lnTo>
                    <a:pt x="7282" y="1191"/>
                  </a:lnTo>
                  <a:cubicBezTo>
                    <a:pt x="7188" y="1231"/>
                    <a:pt x="7090" y="1250"/>
                    <a:pt x="6993" y="1250"/>
                  </a:cubicBezTo>
                  <a:cubicBezTo>
                    <a:pt x="6754" y="1250"/>
                    <a:pt x="6521" y="1134"/>
                    <a:pt x="6371" y="934"/>
                  </a:cubicBezTo>
                  <a:cubicBezTo>
                    <a:pt x="6184" y="654"/>
                    <a:pt x="6208" y="257"/>
                    <a:pt x="6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5589913" y="3657050"/>
              <a:ext cx="162900" cy="186850"/>
            </a:xfrm>
            <a:custGeom>
              <a:avLst/>
              <a:gdLst/>
              <a:ahLst/>
              <a:cxnLst/>
              <a:rect l="l" t="t" r="r" b="b"/>
              <a:pathLst>
                <a:path w="6516" h="7474" extrusionOk="0">
                  <a:moveTo>
                    <a:pt x="3246" y="0"/>
                  </a:moveTo>
                  <a:cubicBezTo>
                    <a:pt x="1448" y="0"/>
                    <a:pt x="0" y="1448"/>
                    <a:pt x="0" y="3246"/>
                  </a:cubicBezTo>
                  <a:lnTo>
                    <a:pt x="0" y="7473"/>
                  </a:lnTo>
                  <a:lnTo>
                    <a:pt x="6516" y="7473"/>
                  </a:lnTo>
                  <a:lnTo>
                    <a:pt x="6516" y="3246"/>
                  </a:lnTo>
                  <a:cubicBezTo>
                    <a:pt x="6516" y="1448"/>
                    <a:pt x="5068" y="0"/>
                    <a:pt x="3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5589913" y="3656450"/>
              <a:ext cx="81175" cy="187450"/>
            </a:xfrm>
            <a:custGeom>
              <a:avLst/>
              <a:gdLst/>
              <a:ahLst/>
              <a:cxnLst/>
              <a:rect l="l" t="t" r="r" b="b"/>
              <a:pathLst>
                <a:path w="3247" h="7498" extrusionOk="0">
                  <a:moveTo>
                    <a:pt x="3246" y="1"/>
                  </a:moveTo>
                  <a:cubicBezTo>
                    <a:pt x="3234" y="1"/>
                    <a:pt x="3223" y="1"/>
                    <a:pt x="3211" y="1"/>
                  </a:cubicBezTo>
                  <a:lnTo>
                    <a:pt x="3211" y="1"/>
                  </a:lnTo>
                  <a:cubicBezTo>
                    <a:pt x="3223" y="1"/>
                    <a:pt x="3234" y="1"/>
                    <a:pt x="3246" y="1"/>
                  </a:cubicBezTo>
                  <a:close/>
                  <a:moveTo>
                    <a:pt x="3211" y="1"/>
                  </a:moveTo>
                  <a:cubicBezTo>
                    <a:pt x="1429" y="43"/>
                    <a:pt x="0" y="1484"/>
                    <a:pt x="0" y="3270"/>
                  </a:cubicBezTo>
                  <a:lnTo>
                    <a:pt x="0" y="7497"/>
                  </a:lnTo>
                  <a:lnTo>
                    <a:pt x="3246" y="7497"/>
                  </a:lnTo>
                  <a:lnTo>
                    <a:pt x="3246" y="1472"/>
                  </a:lnTo>
                  <a:cubicBezTo>
                    <a:pt x="2277" y="1472"/>
                    <a:pt x="2265" y="36"/>
                    <a:pt x="3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5626088" y="3693250"/>
              <a:ext cx="90525" cy="150650"/>
            </a:xfrm>
            <a:custGeom>
              <a:avLst/>
              <a:gdLst/>
              <a:ahLst/>
              <a:cxnLst/>
              <a:rect l="l" t="t" r="r" b="b"/>
              <a:pathLst>
                <a:path w="3621" h="6026" extrusionOk="0">
                  <a:moveTo>
                    <a:pt x="1799" y="0"/>
                  </a:moveTo>
                  <a:cubicBezTo>
                    <a:pt x="795" y="0"/>
                    <a:pt x="1" y="817"/>
                    <a:pt x="1" y="1798"/>
                  </a:cubicBezTo>
                  <a:lnTo>
                    <a:pt x="1" y="6025"/>
                  </a:lnTo>
                  <a:lnTo>
                    <a:pt x="3621" y="6025"/>
                  </a:lnTo>
                  <a:lnTo>
                    <a:pt x="3621" y="1798"/>
                  </a:lnTo>
                  <a:cubicBezTo>
                    <a:pt x="3597" y="817"/>
                    <a:pt x="2803" y="0"/>
                    <a:pt x="1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5439863" y="3825775"/>
              <a:ext cx="462425" cy="36225"/>
            </a:xfrm>
            <a:custGeom>
              <a:avLst/>
              <a:gdLst/>
              <a:ahLst/>
              <a:cxnLst/>
              <a:rect l="l" t="t" r="r" b="b"/>
              <a:pathLst>
                <a:path w="18497" h="1449" extrusionOk="0">
                  <a:moveTo>
                    <a:pt x="981" y="0"/>
                  </a:moveTo>
                  <a:cubicBezTo>
                    <a:pt x="0" y="0"/>
                    <a:pt x="0" y="1448"/>
                    <a:pt x="981" y="1448"/>
                  </a:cubicBezTo>
                  <a:lnTo>
                    <a:pt x="17515" y="1448"/>
                  </a:lnTo>
                  <a:cubicBezTo>
                    <a:pt x="18496" y="1448"/>
                    <a:pt x="18496" y="0"/>
                    <a:pt x="17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5439863" y="3825775"/>
              <a:ext cx="149475" cy="36800"/>
            </a:xfrm>
            <a:custGeom>
              <a:avLst/>
              <a:gdLst/>
              <a:ahLst/>
              <a:cxnLst/>
              <a:rect l="l" t="t" r="r" b="b"/>
              <a:pathLst>
                <a:path w="5979" h="1472" extrusionOk="0">
                  <a:moveTo>
                    <a:pt x="981" y="0"/>
                  </a:moveTo>
                  <a:cubicBezTo>
                    <a:pt x="0" y="0"/>
                    <a:pt x="0" y="1471"/>
                    <a:pt x="981" y="1471"/>
                  </a:cubicBezTo>
                  <a:lnTo>
                    <a:pt x="5979" y="1471"/>
                  </a:lnTo>
                  <a:cubicBezTo>
                    <a:pt x="5582" y="1471"/>
                    <a:pt x="5255" y="1145"/>
                    <a:pt x="5255" y="748"/>
                  </a:cubicBezTo>
                  <a:lnTo>
                    <a:pt x="5255" y="724"/>
                  </a:lnTo>
                  <a:cubicBezTo>
                    <a:pt x="5255" y="327"/>
                    <a:pt x="5582" y="0"/>
                    <a:pt x="5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5591663" y="3565250"/>
              <a:ext cx="158825" cy="74450"/>
            </a:xfrm>
            <a:custGeom>
              <a:avLst/>
              <a:gdLst/>
              <a:ahLst/>
              <a:cxnLst/>
              <a:rect l="l" t="t" r="r" b="b"/>
              <a:pathLst>
                <a:path w="6353" h="2978" extrusionOk="0">
                  <a:moveTo>
                    <a:pt x="981" y="1"/>
                  </a:moveTo>
                  <a:cubicBezTo>
                    <a:pt x="912" y="1"/>
                    <a:pt x="841" y="10"/>
                    <a:pt x="771" y="29"/>
                  </a:cubicBezTo>
                  <a:cubicBezTo>
                    <a:pt x="257" y="169"/>
                    <a:pt x="0" y="753"/>
                    <a:pt x="280" y="1220"/>
                  </a:cubicBezTo>
                  <a:cubicBezTo>
                    <a:pt x="374" y="1384"/>
                    <a:pt x="374" y="1594"/>
                    <a:pt x="280" y="1757"/>
                  </a:cubicBezTo>
                  <a:cubicBezTo>
                    <a:pt x="0" y="2224"/>
                    <a:pt x="257" y="2808"/>
                    <a:pt x="771" y="2948"/>
                  </a:cubicBezTo>
                  <a:cubicBezTo>
                    <a:pt x="844" y="2968"/>
                    <a:pt x="918" y="2978"/>
                    <a:pt x="990" y="2978"/>
                  </a:cubicBezTo>
                  <a:cubicBezTo>
                    <a:pt x="1421" y="2978"/>
                    <a:pt x="1798" y="2638"/>
                    <a:pt x="1798" y="2178"/>
                  </a:cubicBezTo>
                  <a:cubicBezTo>
                    <a:pt x="1798" y="2107"/>
                    <a:pt x="1845" y="2037"/>
                    <a:pt x="1938" y="2037"/>
                  </a:cubicBezTo>
                  <a:lnTo>
                    <a:pt x="4437" y="2037"/>
                  </a:lnTo>
                  <a:cubicBezTo>
                    <a:pt x="4507" y="2037"/>
                    <a:pt x="4554" y="2107"/>
                    <a:pt x="4554" y="2178"/>
                  </a:cubicBezTo>
                  <a:cubicBezTo>
                    <a:pt x="4554" y="2638"/>
                    <a:pt x="4931" y="2978"/>
                    <a:pt x="5362" y="2978"/>
                  </a:cubicBezTo>
                  <a:cubicBezTo>
                    <a:pt x="5434" y="2978"/>
                    <a:pt x="5508" y="2968"/>
                    <a:pt x="5582" y="2948"/>
                  </a:cubicBezTo>
                  <a:cubicBezTo>
                    <a:pt x="6119" y="2808"/>
                    <a:pt x="6352" y="2224"/>
                    <a:pt x="6072" y="1757"/>
                  </a:cubicBezTo>
                  <a:cubicBezTo>
                    <a:pt x="5979" y="1594"/>
                    <a:pt x="5979" y="1384"/>
                    <a:pt x="6072" y="1220"/>
                  </a:cubicBezTo>
                  <a:cubicBezTo>
                    <a:pt x="6352" y="753"/>
                    <a:pt x="6119" y="169"/>
                    <a:pt x="5582" y="29"/>
                  </a:cubicBezTo>
                  <a:cubicBezTo>
                    <a:pt x="5511" y="10"/>
                    <a:pt x="5440" y="1"/>
                    <a:pt x="5371" y="1"/>
                  </a:cubicBezTo>
                  <a:cubicBezTo>
                    <a:pt x="4936" y="1"/>
                    <a:pt x="4554" y="360"/>
                    <a:pt x="4554" y="823"/>
                  </a:cubicBezTo>
                  <a:cubicBezTo>
                    <a:pt x="4554" y="893"/>
                    <a:pt x="4507" y="940"/>
                    <a:pt x="4437" y="940"/>
                  </a:cubicBezTo>
                  <a:lnTo>
                    <a:pt x="1938" y="940"/>
                  </a:lnTo>
                  <a:cubicBezTo>
                    <a:pt x="1845" y="940"/>
                    <a:pt x="1798" y="893"/>
                    <a:pt x="1798" y="823"/>
                  </a:cubicBezTo>
                  <a:cubicBezTo>
                    <a:pt x="1798" y="360"/>
                    <a:pt x="1416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5591663" y="3565250"/>
              <a:ext cx="79425" cy="74450"/>
            </a:xfrm>
            <a:custGeom>
              <a:avLst/>
              <a:gdLst/>
              <a:ahLst/>
              <a:cxnLst/>
              <a:rect l="l" t="t" r="r" b="b"/>
              <a:pathLst>
                <a:path w="3177" h="2978" extrusionOk="0">
                  <a:moveTo>
                    <a:pt x="981" y="1"/>
                  </a:moveTo>
                  <a:cubicBezTo>
                    <a:pt x="912" y="1"/>
                    <a:pt x="841" y="10"/>
                    <a:pt x="771" y="29"/>
                  </a:cubicBezTo>
                  <a:cubicBezTo>
                    <a:pt x="234" y="169"/>
                    <a:pt x="0" y="753"/>
                    <a:pt x="280" y="1220"/>
                  </a:cubicBezTo>
                  <a:cubicBezTo>
                    <a:pt x="374" y="1384"/>
                    <a:pt x="374" y="1594"/>
                    <a:pt x="280" y="1757"/>
                  </a:cubicBezTo>
                  <a:cubicBezTo>
                    <a:pt x="0" y="2224"/>
                    <a:pt x="234" y="2808"/>
                    <a:pt x="771" y="2948"/>
                  </a:cubicBezTo>
                  <a:cubicBezTo>
                    <a:pt x="844" y="2968"/>
                    <a:pt x="918" y="2978"/>
                    <a:pt x="990" y="2978"/>
                  </a:cubicBezTo>
                  <a:cubicBezTo>
                    <a:pt x="1421" y="2978"/>
                    <a:pt x="1798" y="2638"/>
                    <a:pt x="1798" y="2178"/>
                  </a:cubicBezTo>
                  <a:cubicBezTo>
                    <a:pt x="1798" y="2107"/>
                    <a:pt x="1845" y="2037"/>
                    <a:pt x="1915" y="2037"/>
                  </a:cubicBezTo>
                  <a:lnTo>
                    <a:pt x="3176" y="2037"/>
                  </a:lnTo>
                  <a:cubicBezTo>
                    <a:pt x="2873" y="2037"/>
                    <a:pt x="2639" y="1804"/>
                    <a:pt x="2639" y="1500"/>
                  </a:cubicBezTo>
                  <a:cubicBezTo>
                    <a:pt x="2639" y="1197"/>
                    <a:pt x="2873" y="940"/>
                    <a:pt x="3176" y="940"/>
                  </a:cubicBezTo>
                  <a:lnTo>
                    <a:pt x="1915" y="940"/>
                  </a:lnTo>
                  <a:cubicBezTo>
                    <a:pt x="1845" y="940"/>
                    <a:pt x="1798" y="893"/>
                    <a:pt x="1798" y="823"/>
                  </a:cubicBezTo>
                  <a:cubicBezTo>
                    <a:pt x="1798" y="360"/>
                    <a:pt x="141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5431113" y="3405125"/>
              <a:ext cx="483250" cy="463875"/>
            </a:xfrm>
            <a:custGeom>
              <a:avLst/>
              <a:gdLst/>
              <a:ahLst/>
              <a:cxnLst/>
              <a:rect l="l" t="t" r="r" b="b"/>
              <a:pathLst>
                <a:path w="19330" h="18555" extrusionOk="0">
                  <a:moveTo>
                    <a:pt x="9575" y="2207"/>
                  </a:moveTo>
                  <a:lnTo>
                    <a:pt x="13405" y="4893"/>
                  </a:lnTo>
                  <a:lnTo>
                    <a:pt x="5768" y="4893"/>
                  </a:lnTo>
                  <a:lnTo>
                    <a:pt x="9575" y="2207"/>
                  </a:lnTo>
                  <a:close/>
                  <a:moveTo>
                    <a:pt x="9589" y="549"/>
                  </a:moveTo>
                  <a:cubicBezTo>
                    <a:pt x="9680" y="549"/>
                    <a:pt x="9773" y="572"/>
                    <a:pt x="9855" y="619"/>
                  </a:cubicBezTo>
                  <a:lnTo>
                    <a:pt x="18122" y="6434"/>
                  </a:lnTo>
                  <a:cubicBezTo>
                    <a:pt x="18523" y="6701"/>
                    <a:pt x="18253" y="7249"/>
                    <a:pt x="17873" y="7249"/>
                  </a:cubicBezTo>
                  <a:cubicBezTo>
                    <a:pt x="17788" y="7249"/>
                    <a:pt x="17698" y="7222"/>
                    <a:pt x="17608" y="7158"/>
                  </a:cubicBezTo>
                  <a:lnTo>
                    <a:pt x="9762" y="1670"/>
                  </a:lnTo>
                  <a:cubicBezTo>
                    <a:pt x="9703" y="1635"/>
                    <a:pt x="9645" y="1617"/>
                    <a:pt x="9589" y="1617"/>
                  </a:cubicBezTo>
                  <a:cubicBezTo>
                    <a:pt x="9534" y="1617"/>
                    <a:pt x="9481" y="1635"/>
                    <a:pt x="9435" y="1670"/>
                  </a:cubicBezTo>
                  <a:lnTo>
                    <a:pt x="1588" y="7158"/>
                  </a:lnTo>
                  <a:cubicBezTo>
                    <a:pt x="1498" y="7222"/>
                    <a:pt x="1407" y="7249"/>
                    <a:pt x="1321" y="7249"/>
                  </a:cubicBezTo>
                  <a:cubicBezTo>
                    <a:pt x="936" y="7249"/>
                    <a:pt x="650" y="6701"/>
                    <a:pt x="1051" y="6434"/>
                  </a:cubicBezTo>
                  <a:lnTo>
                    <a:pt x="9341" y="619"/>
                  </a:lnTo>
                  <a:cubicBezTo>
                    <a:pt x="9411" y="572"/>
                    <a:pt x="9499" y="549"/>
                    <a:pt x="9589" y="549"/>
                  </a:cubicBezTo>
                  <a:close/>
                  <a:moveTo>
                    <a:pt x="14199" y="5430"/>
                  </a:moveTo>
                  <a:lnTo>
                    <a:pt x="16207" y="6854"/>
                  </a:lnTo>
                  <a:lnTo>
                    <a:pt x="16207" y="8162"/>
                  </a:lnTo>
                  <a:lnTo>
                    <a:pt x="12798" y="8162"/>
                  </a:lnTo>
                  <a:cubicBezTo>
                    <a:pt x="12798" y="8115"/>
                    <a:pt x="12774" y="8069"/>
                    <a:pt x="12728" y="8022"/>
                  </a:cubicBezTo>
                  <a:cubicBezTo>
                    <a:pt x="12681" y="7952"/>
                    <a:pt x="12681" y="7859"/>
                    <a:pt x="12728" y="7765"/>
                  </a:cubicBezTo>
                  <a:cubicBezTo>
                    <a:pt x="13078" y="7181"/>
                    <a:pt x="12798" y="6411"/>
                    <a:pt x="12144" y="6201"/>
                  </a:cubicBezTo>
                  <a:cubicBezTo>
                    <a:pt x="12024" y="6158"/>
                    <a:pt x="11903" y="6138"/>
                    <a:pt x="11785" y="6138"/>
                  </a:cubicBezTo>
                  <a:cubicBezTo>
                    <a:pt x="11261" y="6138"/>
                    <a:pt x="10795" y="6535"/>
                    <a:pt x="10719" y="7088"/>
                  </a:cubicBezTo>
                  <a:lnTo>
                    <a:pt x="10135" y="7088"/>
                  </a:lnTo>
                  <a:cubicBezTo>
                    <a:pt x="9785" y="7088"/>
                    <a:pt x="9785" y="7625"/>
                    <a:pt x="10135" y="7625"/>
                  </a:cubicBezTo>
                  <a:lnTo>
                    <a:pt x="10859" y="7625"/>
                  </a:lnTo>
                  <a:cubicBezTo>
                    <a:pt x="11069" y="7625"/>
                    <a:pt x="11256" y="7438"/>
                    <a:pt x="11256" y="7228"/>
                  </a:cubicBezTo>
                  <a:cubicBezTo>
                    <a:pt x="11256" y="6915"/>
                    <a:pt x="11492" y="6666"/>
                    <a:pt x="11799" y="6666"/>
                  </a:cubicBezTo>
                  <a:cubicBezTo>
                    <a:pt x="11813" y="6666"/>
                    <a:pt x="11826" y="6667"/>
                    <a:pt x="11840" y="6668"/>
                  </a:cubicBezTo>
                  <a:cubicBezTo>
                    <a:pt x="12237" y="6691"/>
                    <a:pt x="12471" y="7135"/>
                    <a:pt x="12284" y="7485"/>
                  </a:cubicBezTo>
                  <a:cubicBezTo>
                    <a:pt x="12120" y="7742"/>
                    <a:pt x="12120" y="8045"/>
                    <a:pt x="12284" y="8302"/>
                  </a:cubicBezTo>
                  <a:cubicBezTo>
                    <a:pt x="12488" y="8652"/>
                    <a:pt x="12037" y="8929"/>
                    <a:pt x="11669" y="8929"/>
                  </a:cubicBezTo>
                  <a:cubicBezTo>
                    <a:pt x="11448" y="8929"/>
                    <a:pt x="11256" y="8828"/>
                    <a:pt x="11256" y="8583"/>
                  </a:cubicBezTo>
                  <a:cubicBezTo>
                    <a:pt x="11256" y="8349"/>
                    <a:pt x="11069" y="8162"/>
                    <a:pt x="10859" y="8162"/>
                  </a:cubicBezTo>
                  <a:lnTo>
                    <a:pt x="8360" y="8162"/>
                  </a:lnTo>
                  <a:cubicBezTo>
                    <a:pt x="8127" y="8162"/>
                    <a:pt x="7940" y="8349"/>
                    <a:pt x="7940" y="8583"/>
                  </a:cubicBezTo>
                  <a:cubicBezTo>
                    <a:pt x="7940" y="8873"/>
                    <a:pt x="7705" y="9121"/>
                    <a:pt x="7397" y="9121"/>
                  </a:cubicBezTo>
                  <a:cubicBezTo>
                    <a:pt x="7384" y="9121"/>
                    <a:pt x="7370" y="9121"/>
                    <a:pt x="7356" y="9120"/>
                  </a:cubicBezTo>
                  <a:cubicBezTo>
                    <a:pt x="6959" y="9096"/>
                    <a:pt x="6726" y="8653"/>
                    <a:pt x="6936" y="8302"/>
                  </a:cubicBezTo>
                  <a:cubicBezTo>
                    <a:pt x="7076" y="8045"/>
                    <a:pt x="7076" y="7742"/>
                    <a:pt x="6936" y="7485"/>
                  </a:cubicBezTo>
                  <a:cubicBezTo>
                    <a:pt x="6720" y="7139"/>
                    <a:pt x="7154" y="6864"/>
                    <a:pt x="7517" y="6864"/>
                  </a:cubicBezTo>
                  <a:cubicBezTo>
                    <a:pt x="7742" y="6864"/>
                    <a:pt x="7940" y="6969"/>
                    <a:pt x="7940" y="7228"/>
                  </a:cubicBezTo>
                  <a:cubicBezTo>
                    <a:pt x="7940" y="7438"/>
                    <a:pt x="8127" y="7625"/>
                    <a:pt x="8337" y="7625"/>
                  </a:cubicBezTo>
                  <a:lnTo>
                    <a:pt x="9061" y="7625"/>
                  </a:lnTo>
                  <a:cubicBezTo>
                    <a:pt x="9411" y="7625"/>
                    <a:pt x="9411" y="7088"/>
                    <a:pt x="9061" y="7088"/>
                  </a:cubicBezTo>
                  <a:lnTo>
                    <a:pt x="8477" y="7088"/>
                  </a:lnTo>
                  <a:cubicBezTo>
                    <a:pt x="8431" y="6831"/>
                    <a:pt x="8314" y="6598"/>
                    <a:pt x="8127" y="6434"/>
                  </a:cubicBezTo>
                  <a:cubicBezTo>
                    <a:pt x="7935" y="6242"/>
                    <a:pt x="7683" y="6128"/>
                    <a:pt x="7409" y="6128"/>
                  </a:cubicBezTo>
                  <a:cubicBezTo>
                    <a:pt x="7384" y="6128"/>
                    <a:pt x="7359" y="6128"/>
                    <a:pt x="7333" y="6130"/>
                  </a:cubicBezTo>
                  <a:cubicBezTo>
                    <a:pt x="6516" y="6177"/>
                    <a:pt x="6048" y="7065"/>
                    <a:pt x="6445" y="7765"/>
                  </a:cubicBezTo>
                  <a:cubicBezTo>
                    <a:pt x="6492" y="7859"/>
                    <a:pt x="6492" y="7952"/>
                    <a:pt x="6445" y="8022"/>
                  </a:cubicBezTo>
                  <a:cubicBezTo>
                    <a:pt x="6422" y="8069"/>
                    <a:pt x="6399" y="8115"/>
                    <a:pt x="6375" y="8162"/>
                  </a:cubicBezTo>
                  <a:lnTo>
                    <a:pt x="2989" y="8162"/>
                  </a:lnTo>
                  <a:lnTo>
                    <a:pt x="2989" y="6854"/>
                  </a:lnTo>
                  <a:lnTo>
                    <a:pt x="4998" y="5430"/>
                  </a:lnTo>
                  <a:close/>
                  <a:moveTo>
                    <a:pt x="16207" y="8723"/>
                  </a:moveTo>
                  <a:lnTo>
                    <a:pt x="16207" y="11455"/>
                  </a:lnTo>
                  <a:lnTo>
                    <a:pt x="12587" y="11455"/>
                  </a:lnTo>
                  <a:cubicBezTo>
                    <a:pt x="11898" y="10357"/>
                    <a:pt x="10754" y="9809"/>
                    <a:pt x="9607" y="9809"/>
                  </a:cubicBezTo>
                  <a:cubicBezTo>
                    <a:pt x="8460" y="9809"/>
                    <a:pt x="7310" y="10357"/>
                    <a:pt x="6609" y="11455"/>
                  </a:cubicBezTo>
                  <a:lnTo>
                    <a:pt x="2989" y="11455"/>
                  </a:lnTo>
                  <a:lnTo>
                    <a:pt x="2989" y="8723"/>
                  </a:lnTo>
                  <a:lnTo>
                    <a:pt x="6329" y="8723"/>
                  </a:lnTo>
                  <a:cubicBezTo>
                    <a:pt x="6399" y="9236"/>
                    <a:pt x="6819" y="9633"/>
                    <a:pt x="7333" y="9657"/>
                  </a:cubicBezTo>
                  <a:cubicBezTo>
                    <a:pt x="7359" y="9659"/>
                    <a:pt x="7384" y="9660"/>
                    <a:pt x="7410" y="9660"/>
                  </a:cubicBezTo>
                  <a:cubicBezTo>
                    <a:pt x="7684" y="9660"/>
                    <a:pt x="7937" y="9547"/>
                    <a:pt x="8150" y="9377"/>
                  </a:cubicBezTo>
                  <a:cubicBezTo>
                    <a:pt x="8314" y="9190"/>
                    <a:pt x="8431" y="8956"/>
                    <a:pt x="8477" y="8723"/>
                  </a:cubicBezTo>
                  <a:lnTo>
                    <a:pt x="10719" y="8723"/>
                  </a:lnTo>
                  <a:cubicBezTo>
                    <a:pt x="10766" y="8956"/>
                    <a:pt x="10883" y="9190"/>
                    <a:pt x="11069" y="9377"/>
                  </a:cubicBezTo>
                  <a:cubicBezTo>
                    <a:pt x="11256" y="9563"/>
                    <a:pt x="11536" y="9657"/>
                    <a:pt x="11793" y="9657"/>
                  </a:cubicBezTo>
                  <a:lnTo>
                    <a:pt x="11863" y="9657"/>
                  </a:lnTo>
                  <a:cubicBezTo>
                    <a:pt x="12401" y="9633"/>
                    <a:pt x="12821" y="9236"/>
                    <a:pt x="12891" y="8723"/>
                  </a:cubicBezTo>
                  <a:close/>
                  <a:moveTo>
                    <a:pt x="6329" y="11992"/>
                  </a:moveTo>
                  <a:cubicBezTo>
                    <a:pt x="6165" y="12412"/>
                    <a:pt x="6072" y="12880"/>
                    <a:pt x="6072" y="13323"/>
                  </a:cubicBezTo>
                  <a:lnTo>
                    <a:pt x="6072" y="14724"/>
                  </a:lnTo>
                  <a:lnTo>
                    <a:pt x="2989" y="14724"/>
                  </a:lnTo>
                  <a:lnTo>
                    <a:pt x="2989" y="11992"/>
                  </a:lnTo>
                  <a:close/>
                  <a:moveTo>
                    <a:pt x="16207" y="11992"/>
                  </a:moveTo>
                  <a:lnTo>
                    <a:pt x="16207" y="14724"/>
                  </a:lnTo>
                  <a:lnTo>
                    <a:pt x="13125" y="14724"/>
                  </a:lnTo>
                  <a:lnTo>
                    <a:pt x="13125" y="13323"/>
                  </a:lnTo>
                  <a:cubicBezTo>
                    <a:pt x="13125" y="12880"/>
                    <a:pt x="13031" y="12412"/>
                    <a:pt x="12868" y="11992"/>
                  </a:cubicBezTo>
                  <a:close/>
                  <a:moveTo>
                    <a:pt x="6048" y="15262"/>
                  </a:moveTo>
                  <a:lnTo>
                    <a:pt x="6048" y="16546"/>
                  </a:lnTo>
                  <a:lnTo>
                    <a:pt x="2989" y="16546"/>
                  </a:lnTo>
                  <a:lnTo>
                    <a:pt x="2989" y="15262"/>
                  </a:lnTo>
                  <a:close/>
                  <a:moveTo>
                    <a:pt x="9598" y="10357"/>
                  </a:moveTo>
                  <a:cubicBezTo>
                    <a:pt x="11256" y="10357"/>
                    <a:pt x="12587" y="11689"/>
                    <a:pt x="12587" y="13347"/>
                  </a:cubicBezTo>
                  <a:lnTo>
                    <a:pt x="12587" y="16546"/>
                  </a:lnTo>
                  <a:lnTo>
                    <a:pt x="11677" y="16546"/>
                  </a:lnTo>
                  <a:lnTo>
                    <a:pt x="11677" y="15542"/>
                  </a:lnTo>
                  <a:cubicBezTo>
                    <a:pt x="11677" y="15402"/>
                    <a:pt x="11560" y="15262"/>
                    <a:pt x="11420" y="15262"/>
                  </a:cubicBezTo>
                  <a:cubicBezTo>
                    <a:pt x="11256" y="15262"/>
                    <a:pt x="11139" y="15378"/>
                    <a:pt x="11139" y="15542"/>
                  </a:cubicBezTo>
                  <a:lnTo>
                    <a:pt x="11139" y="16546"/>
                  </a:lnTo>
                  <a:lnTo>
                    <a:pt x="8057" y="16546"/>
                  </a:lnTo>
                  <a:lnTo>
                    <a:pt x="8057" y="13347"/>
                  </a:lnTo>
                  <a:cubicBezTo>
                    <a:pt x="8057" y="12319"/>
                    <a:pt x="8828" y="11805"/>
                    <a:pt x="9598" y="11805"/>
                  </a:cubicBezTo>
                  <a:cubicBezTo>
                    <a:pt x="10369" y="11805"/>
                    <a:pt x="11139" y="12319"/>
                    <a:pt x="11139" y="13347"/>
                  </a:cubicBezTo>
                  <a:lnTo>
                    <a:pt x="11139" y="14468"/>
                  </a:lnTo>
                  <a:cubicBezTo>
                    <a:pt x="11139" y="14643"/>
                    <a:pt x="11274" y="14730"/>
                    <a:pt x="11408" y="14730"/>
                  </a:cubicBezTo>
                  <a:cubicBezTo>
                    <a:pt x="11542" y="14730"/>
                    <a:pt x="11677" y="14643"/>
                    <a:pt x="11677" y="14468"/>
                  </a:cubicBezTo>
                  <a:lnTo>
                    <a:pt x="11677" y="13347"/>
                  </a:lnTo>
                  <a:cubicBezTo>
                    <a:pt x="11677" y="12202"/>
                    <a:pt x="10742" y="11268"/>
                    <a:pt x="9598" y="11268"/>
                  </a:cubicBezTo>
                  <a:cubicBezTo>
                    <a:pt x="8454" y="11268"/>
                    <a:pt x="7520" y="12202"/>
                    <a:pt x="7520" y="13347"/>
                  </a:cubicBezTo>
                  <a:lnTo>
                    <a:pt x="7520" y="16546"/>
                  </a:lnTo>
                  <a:lnTo>
                    <a:pt x="6609" y="16546"/>
                  </a:lnTo>
                  <a:lnTo>
                    <a:pt x="6609" y="13347"/>
                  </a:lnTo>
                  <a:cubicBezTo>
                    <a:pt x="6609" y="11689"/>
                    <a:pt x="7940" y="10357"/>
                    <a:pt x="9598" y="10357"/>
                  </a:cubicBezTo>
                  <a:close/>
                  <a:moveTo>
                    <a:pt x="16207" y="15262"/>
                  </a:moveTo>
                  <a:lnTo>
                    <a:pt x="16207" y="16546"/>
                  </a:lnTo>
                  <a:lnTo>
                    <a:pt x="13125" y="16546"/>
                  </a:lnTo>
                  <a:lnTo>
                    <a:pt x="13125" y="15262"/>
                  </a:lnTo>
                  <a:close/>
                  <a:moveTo>
                    <a:pt x="17865" y="17106"/>
                  </a:moveTo>
                  <a:cubicBezTo>
                    <a:pt x="18472" y="17106"/>
                    <a:pt x="18472" y="17994"/>
                    <a:pt x="17865" y="17994"/>
                  </a:cubicBezTo>
                  <a:lnTo>
                    <a:pt x="1331" y="17994"/>
                  </a:lnTo>
                  <a:cubicBezTo>
                    <a:pt x="724" y="17994"/>
                    <a:pt x="724" y="17106"/>
                    <a:pt x="1331" y="17106"/>
                  </a:cubicBezTo>
                  <a:close/>
                  <a:moveTo>
                    <a:pt x="9598" y="0"/>
                  </a:moveTo>
                  <a:cubicBezTo>
                    <a:pt x="9400" y="0"/>
                    <a:pt x="9201" y="59"/>
                    <a:pt x="9038" y="175"/>
                  </a:cubicBezTo>
                  <a:lnTo>
                    <a:pt x="747" y="5967"/>
                  </a:lnTo>
                  <a:cubicBezTo>
                    <a:pt x="23" y="6481"/>
                    <a:pt x="280" y="7602"/>
                    <a:pt x="1144" y="7765"/>
                  </a:cubicBezTo>
                  <a:cubicBezTo>
                    <a:pt x="1214" y="7765"/>
                    <a:pt x="1261" y="7789"/>
                    <a:pt x="1331" y="7789"/>
                  </a:cubicBezTo>
                  <a:cubicBezTo>
                    <a:pt x="1518" y="7765"/>
                    <a:pt x="1728" y="7718"/>
                    <a:pt x="1892" y="7602"/>
                  </a:cubicBezTo>
                  <a:lnTo>
                    <a:pt x="2452" y="7205"/>
                  </a:lnTo>
                  <a:lnTo>
                    <a:pt x="2452" y="16546"/>
                  </a:lnTo>
                  <a:lnTo>
                    <a:pt x="1331" y="16546"/>
                  </a:lnTo>
                  <a:cubicBezTo>
                    <a:pt x="0" y="16546"/>
                    <a:pt x="0" y="18531"/>
                    <a:pt x="1331" y="18554"/>
                  </a:cubicBezTo>
                  <a:lnTo>
                    <a:pt x="17865" y="18554"/>
                  </a:lnTo>
                  <a:cubicBezTo>
                    <a:pt x="19196" y="18554"/>
                    <a:pt x="19196" y="16546"/>
                    <a:pt x="17865" y="16546"/>
                  </a:cubicBezTo>
                  <a:lnTo>
                    <a:pt x="16744" y="16546"/>
                  </a:lnTo>
                  <a:lnTo>
                    <a:pt x="16744" y="7205"/>
                  </a:lnTo>
                  <a:lnTo>
                    <a:pt x="17305" y="7602"/>
                  </a:lnTo>
                  <a:cubicBezTo>
                    <a:pt x="17499" y="7737"/>
                    <a:pt x="17695" y="7795"/>
                    <a:pt x="17880" y="7795"/>
                  </a:cubicBezTo>
                  <a:cubicBezTo>
                    <a:pt x="18720" y="7795"/>
                    <a:pt x="19329" y="6599"/>
                    <a:pt x="18449" y="5967"/>
                  </a:cubicBezTo>
                  <a:lnTo>
                    <a:pt x="10159" y="175"/>
                  </a:lnTo>
                  <a:cubicBezTo>
                    <a:pt x="9995" y="59"/>
                    <a:pt x="9797" y="0"/>
                    <a:pt x="9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1974;p39">
            <a:extLst>
              <a:ext uri="{FF2B5EF4-FFF2-40B4-BE49-F238E27FC236}">
                <a16:creationId xmlns:a16="http://schemas.microsoft.com/office/drawing/2014/main" id="{9D26A1F6-ED52-4AC7-A8AC-677E55890F9E}"/>
              </a:ext>
            </a:extLst>
          </p:cNvPr>
          <p:cNvSpPr txBox="1">
            <a:spLocks/>
          </p:cNvSpPr>
          <p:nvPr/>
        </p:nvSpPr>
        <p:spPr>
          <a:xfrm>
            <a:off x="407193" y="1306236"/>
            <a:ext cx="8072438" cy="341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		 - Cum in </a:t>
            </a:r>
            <a:r>
              <a:rPr lang="en-US" dirty="0" err="1"/>
              <a:t>fiecare</a:t>
            </a:r>
            <a:r>
              <a:rPr lang="en-US" dirty="0"/>
              <a:t> zi ne </a:t>
            </a:r>
            <a:r>
              <a:rPr lang="en-US" dirty="0" err="1"/>
              <a:t>lovim</a:t>
            </a:r>
            <a:r>
              <a:rPr lang="en-US" dirty="0"/>
              <a:t> de </a:t>
            </a:r>
            <a:r>
              <a:rPr lang="en-US" dirty="0" err="1"/>
              <a:t>situatia</a:t>
            </a:r>
            <a:r>
              <a:rPr lang="en-US" dirty="0"/>
              <a:t> </a:t>
            </a:r>
            <a:r>
              <a:rPr lang="en-US" dirty="0" err="1"/>
              <a:t>grava</a:t>
            </a:r>
            <a:r>
              <a:rPr lang="en-US" dirty="0"/>
              <a:t> a </a:t>
            </a:r>
            <a:r>
              <a:rPr lang="en-US" dirty="0" err="1"/>
              <a:t>abandonului</a:t>
            </a:r>
            <a:r>
              <a:rPr lang="en-US" dirty="0"/>
              <a:t>, am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/>
              <a:t>hotararea</a:t>
            </a:r>
            <a:r>
              <a:rPr lang="en-US" dirty="0"/>
              <a:t> ca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ne </a:t>
            </a:r>
            <a:r>
              <a:rPr lang="en-US" dirty="0" err="1"/>
              <a:t>implicam</a:t>
            </a:r>
            <a:r>
              <a:rPr lang="en-US" dirty="0"/>
              <a:t> cat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 pe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b="1" dirty="0" err="1"/>
              <a:t>segmentului</a:t>
            </a:r>
            <a:r>
              <a:rPr lang="en-US" b="1" dirty="0"/>
              <a:t> de </a:t>
            </a:r>
            <a:r>
              <a:rPr lang="en-US" b="1" dirty="0" err="1"/>
              <a:t>educare</a:t>
            </a:r>
            <a:r>
              <a:rPr lang="en-US" dirty="0"/>
              <a:t>,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abandonului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campanii</a:t>
            </a:r>
            <a:r>
              <a:rPr lang="en-US" dirty="0"/>
              <a:t> de </a:t>
            </a:r>
            <a:r>
              <a:rPr lang="en-US" dirty="0" err="1"/>
              <a:t>informare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b="1" dirty="0" err="1"/>
              <a:t>sterilizare</a:t>
            </a:r>
            <a:r>
              <a:rPr lang="en-US" b="1" dirty="0"/>
              <a:t> </a:t>
            </a:r>
            <a:r>
              <a:rPr lang="en-US" b="1" dirty="0" err="1"/>
              <a:t>gratuita</a:t>
            </a:r>
            <a:r>
              <a:rPr lang="en-US" dirty="0"/>
              <a:t>. Asa a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/>
              <a:t>nastere</a:t>
            </a:r>
            <a:r>
              <a:rPr lang="en-US" dirty="0"/>
              <a:t> </a:t>
            </a:r>
            <a:r>
              <a:rPr lang="en-US" b="1" dirty="0" err="1"/>
              <a:t>Centrul</a:t>
            </a:r>
            <a:r>
              <a:rPr lang="en-US" b="1" dirty="0"/>
              <a:t> permanent de </a:t>
            </a:r>
            <a:r>
              <a:rPr lang="en-US" b="1" dirty="0" err="1"/>
              <a:t>sterilizari</a:t>
            </a:r>
            <a:r>
              <a:rPr lang="en-US" b="1" dirty="0"/>
              <a:t> </a:t>
            </a:r>
            <a:r>
              <a:rPr lang="en-US" b="1" dirty="0" err="1"/>
              <a:t>gratuite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caini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pisici</a:t>
            </a:r>
            <a:r>
              <a:rPr lang="en-US" dirty="0"/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		-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România</a:t>
            </a:r>
            <a:r>
              <a:rPr lang="en-US" dirty="0"/>
              <a:t> </a:t>
            </a:r>
            <a:r>
              <a:rPr lang="en-US" dirty="0" err="1"/>
              <a:t>abandonul</a:t>
            </a:r>
            <a:r>
              <a:rPr lang="en-US" dirty="0"/>
              <a:t> </a:t>
            </a:r>
            <a:r>
              <a:rPr lang="en-US" dirty="0" err="1"/>
              <a:t>animalelor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dirty="0" err="1"/>
              <a:t>greu</a:t>
            </a:r>
            <a:r>
              <a:rPr lang="en-US" dirty="0"/>
              <a:t> de </a:t>
            </a:r>
            <a:r>
              <a:rPr lang="en-US" dirty="0" err="1"/>
              <a:t>oprit</a:t>
            </a:r>
            <a:r>
              <a:rPr lang="en-US" dirty="0"/>
              <a:t>. </a:t>
            </a:r>
            <a:r>
              <a:rPr lang="en-US" dirty="0" err="1"/>
              <a:t>Lipsa</a:t>
            </a:r>
            <a:r>
              <a:rPr lang="en-US" dirty="0"/>
              <a:t> de </a:t>
            </a:r>
            <a:r>
              <a:rPr lang="en-US" dirty="0" err="1"/>
              <a:t>educație</a:t>
            </a:r>
            <a:r>
              <a:rPr lang="en-US" dirty="0"/>
              <a:t>, </a:t>
            </a:r>
            <a:r>
              <a:rPr lang="en-US" dirty="0" err="1"/>
              <a:t>sărăcia</a:t>
            </a:r>
            <a:r>
              <a:rPr lang="en-US" dirty="0"/>
              <a:t>, </a:t>
            </a:r>
            <a:r>
              <a:rPr lang="en-US" dirty="0" err="1"/>
              <a:t>proasta</a:t>
            </a:r>
            <a:r>
              <a:rPr lang="en-US" dirty="0"/>
              <a:t> </a:t>
            </a:r>
            <a:r>
              <a:rPr lang="en-US" dirty="0" err="1"/>
              <a:t>gestionare</a:t>
            </a:r>
            <a:r>
              <a:rPr lang="en-US" dirty="0"/>
              <a:t> a </a:t>
            </a:r>
            <a:r>
              <a:rPr lang="en-US" dirty="0" err="1"/>
              <a:t>problemei</a:t>
            </a:r>
            <a:r>
              <a:rPr lang="en-US" dirty="0"/>
              <a:t> </a:t>
            </a:r>
            <a:r>
              <a:rPr lang="en-US" dirty="0" err="1"/>
              <a:t>animalelor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stăpân</a:t>
            </a:r>
            <a:r>
              <a:rPr lang="en-US" dirty="0"/>
              <a:t> a </a:t>
            </a:r>
            <a:r>
              <a:rPr lang="en-US" dirty="0" err="1"/>
              <a:t>autorităților</a:t>
            </a:r>
            <a:r>
              <a:rPr lang="en-US" dirty="0"/>
              <a:t>,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neaplicate</a:t>
            </a:r>
            <a:r>
              <a:rPr lang="en-US" dirty="0"/>
              <a:t>, </a:t>
            </a:r>
            <a:r>
              <a:rPr lang="en-US" dirty="0" err="1"/>
              <a:t>duc</a:t>
            </a:r>
            <a:r>
              <a:rPr lang="en-US" dirty="0"/>
              <a:t> la </a:t>
            </a:r>
            <a:r>
              <a:rPr lang="en-US" b="1" dirty="0" err="1"/>
              <a:t>scăparea</a:t>
            </a:r>
            <a:r>
              <a:rPr lang="en-US" b="1" dirty="0"/>
              <a:t> de sub control</a:t>
            </a:r>
            <a:r>
              <a:rPr lang="en-US" dirty="0"/>
              <a:t> a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. </a:t>
            </a:r>
            <a:r>
              <a:rPr lang="en-US" b="1" dirty="0" err="1"/>
              <a:t>Sterilizarea</a:t>
            </a:r>
            <a:r>
              <a:rPr lang="en-US" b="1" dirty="0"/>
              <a:t>/</a:t>
            </a:r>
            <a:r>
              <a:rPr lang="en-US" b="1" dirty="0" err="1"/>
              <a:t>castrarea</a:t>
            </a:r>
            <a:r>
              <a:rPr lang="en-US" b="1" dirty="0"/>
              <a:t> </a:t>
            </a:r>
            <a:r>
              <a:rPr lang="en-US" b="1" dirty="0" err="1"/>
              <a:t>animalelor</a:t>
            </a:r>
            <a:r>
              <a:rPr lang="en-US" b="1" dirty="0"/>
              <a:t> cu/</a:t>
            </a:r>
            <a:r>
              <a:rPr lang="en-US" b="1" dirty="0" err="1"/>
              <a:t>făra</a:t>
            </a:r>
            <a:r>
              <a:rPr lang="en-US" b="1" dirty="0"/>
              <a:t> </a:t>
            </a:r>
            <a:r>
              <a:rPr lang="en-US" b="1" dirty="0" err="1"/>
              <a:t>stăpan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singura</a:t>
            </a:r>
            <a:r>
              <a:rPr lang="en-US" b="1" dirty="0"/>
              <a:t> </a:t>
            </a:r>
            <a:r>
              <a:rPr lang="en-US" b="1" dirty="0" err="1"/>
              <a:t>soluție</a:t>
            </a:r>
            <a:r>
              <a:rPr lang="en-US" b="1" dirty="0"/>
              <a:t> de a </a:t>
            </a:r>
            <a:r>
              <a:rPr lang="en-US" b="1" dirty="0" err="1"/>
              <a:t>stopa</a:t>
            </a:r>
            <a:r>
              <a:rPr lang="en-US" b="1" dirty="0"/>
              <a:t> </a:t>
            </a:r>
            <a:r>
              <a:rPr lang="en-US" b="1" dirty="0" err="1"/>
              <a:t>acest</a:t>
            </a:r>
            <a:r>
              <a:rPr lang="en-US" b="1" dirty="0"/>
              <a:t> </a:t>
            </a:r>
            <a:r>
              <a:rPr lang="en-US" b="1" dirty="0" err="1"/>
              <a:t>fenomen</a:t>
            </a:r>
            <a:r>
              <a:rPr lang="en-US" dirty="0"/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		- </a:t>
            </a:r>
            <a:r>
              <a:rPr lang="en-US" b="1" dirty="0" err="1"/>
              <a:t>Sterilizarea</a:t>
            </a:r>
            <a:r>
              <a:rPr lang="en-US" b="1" dirty="0"/>
              <a:t> </a:t>
            </a:r>
            <a:r>
              <a:rPr lang="en-US" b="1" dirty="0" err="1"/>
              <a:t>previne</a:t>
            </a:r>
            <a:r>
              <a:rPr lang="en-US" b="1" dirty="0"/>
              <a:t> </a:t>
            </a:r>
            <a:r>
              <a:rPr lang="en-US" b="1" dirty="0" err="1"/>
              <a:t>nașterea</a:t>
            </a:r>
            <a:r>
              <a:rPr lang="en-US" b="1" dirty="0"/>
              <a:t> a mii de </a:t>
            </a:r>
            <a:r>
              <a:rPr lang="en-US" b="1" dirty="0" err="1"/>
              <a:t>animale</a:t>
            </a:r>
            <a:r>
              <a:rPr lang="en-US" b="1" dirty="0"/>
              <a:t> </a:t>
            </a:r>
            <a:r>
              <a:rPr lang="en-US" b="1" dirty="0" err="1"/>
              <a:t>nedorite</a:t>
            </a:r>
            <a:r>
              <a:rPr lang="en-US" dirty="0"/>
              <a:t>. </a:t>
            </a:r>
            <a:r>
              <a:rPr lang="en-US" dirty="0" err="1"/>
              <a:t>Animale</a:t>
            </a:r>
            <a:r>
              <a:rPr lang="en-US" dirty="0"/>
              <a:t> care </a:t>
            </a:r>
            <a:r>
              <a:rPr lang="en-US" dirty="0" err="1"/>
              <a:t>ajung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stradă</a:t>
            </a:r>
            <a:r>
              <a:rPr lang="en-US" dirty="0"/>
              <a:t>, </a:t>
            </a:r>
            <a:r>
              <a:rPr lang="en-US" dirty="0" err="1"/>
              <a:t>abandonate</a:t>
            </a:r>
            <a:r>
              <a:rPr lang="en-US" dirty="0"/>
              <a:t>, care mor de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chinuri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supraviețuiesc</a:t>
            </a:r>
            <a:r>
              <a:rPr lang="en-US" dirty="0"/>
              <a:t> cu </a:t>
            </a:r>
            <a:r>
              <a:rPr lang="en-US" dirty="0" err="1"/>
              <a:t>greu</a:t>
            </a:r>
            <a:r>
              <a:rPr lang="en-US" dirty="0"/>
              <a:t> de pe o zi pe </a:t>
            </a:r>
            <a:r>
              <a:rPr lang="en-US" dirty="0" err="1"/>
              <a:t>alta.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7"/>
          <p:cNvSpPr txBox="1">
            <a:spLocks noGrp="1"/>
          </p:cNvSpPr>
          <p:nvPr>
            <p:ph type="title" idx="8"/>
          </p:nvPr>
        </p:nvSpPr>
        <p:spPr>
          <a:xfrm>
            <a:off x="719700" y="212722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RETROSPECTIVA ANULUI 2020 </a:t>
            </a:r>
            <a:br>
              <a:rPr lang="en" dirty="0"/>
            </a:br>
            <a:r>
              <a:rPr lang="en" dirty="0">
                <a:solidFill>
                  <a:schemeClr val="dk2"/>
                </a:solidFill>
              </a:rPr>
              <a:t>IN CIFRE SI REALIZARI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648" name="Google Shape;1648;p37"/>
          <p:cNvGrpSpPr/>
          <p:nvPr/>
        </p:nvGrpSpPr>
        <p:grpSpPr>
          <a:xfrm>
            <a:off x="7604825" y="508079"/>
            <a:ext cx="463575" cy="464150"/>
            <a:chOff x="3958688" y="1265100"/>
            <a:chExt cx="463575" cy="464150"/>
          </a:xfrm>
        </p:grpSpPr>
        <p:sp>
          <p:nvSpPr>
            <p:cNvPr id="1649" name="Google Shape;1649;p37"/>
            <p:cNvSpPr/>
            <p:nvPr/>
          </p:nvSpPr>
          <p:spPr>
            <a:xfrm>
              <a:off x="4059688" y="1589700"/>
              <a:ext cx="261575" cy="131975"/>
            </a:xfrm>
            <a:custGeom>
              <a:avLst/>
              <a:gdLst/>
              <a:ahLst/>
              <a:cxnLst/>
              <a:rect l="l" t="t" r="r" b="b"/>
              <a:pathLst>
                <a:path w="10463" h="5279" extrusionOk="0">
                  <a:moveTo>
                    <a:pt x="1892" y="0"/>
                  </a:moveTo>
                  <a:lnTo>
                    <a:pt x="187" y="4297"/>
                  </a:lnTo>
                  <a:cubicBezTo>
                    <a:pt x="0" y="4764"/>
                    <a:pt x="351" y="5278"/>
                    <a:pt x="864" y="5278"/>
                  </a:cubicBezTo>
                  <a:lnTo>
                    <a:pt x="9598" y="5278"/>
                  </a:lnTo>
                  <a:cubicBezTo>
                    <a:pt x="10112" y="5278"/>
                    <a:pt x="10463" y="4764"/>
                    <a:pt x="10276" y="4297"/>
                  </a:cubicBezTo>
                  <a:lnTo>
                    <a:pt x="8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4059688" y="1589700"/>
              <a:ext cx="101600" cy="131975"/>
            </a:xfrm>
            <a:custGeom>
              <a:avLst/>
              <a:gdLst/>
              <a:ahLst/>
              <a:cxnLst/>
              <a:rect l="l" t="t" r="r" b="b"/>
              <a:pathLst>
                <a:path w="4064" h="5279" extrusionOk="0">
                  <a:moveTo>
                    <a:pt x="1892" y="0"/>
                  </a:moveTo>
                  <a:lnTo>
                    <a:pt x="187" y="4297"/>
                  </a:lnTo>
                  <a:cubicBezTo>
                    <a:pt x="0" y="4764"/>
                    <a:pt x="351" y="5278"/>
                    <a:pt x="864" y="5278"/>
                  </a:cubicBezTo>
                  <a:lnTo>
                    <a:pt x="3036" y="5278"/>
                  </a:lnTo>
                  <a:cubicBezTo>
                    <a:pt x="2522" y="5278"/>
                    <a:pt x="2172" y="4764"/>
                    <a:pt x="2382" y="4297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4076613" y="1571600"/>
              <a:ext cx="228300" cy="77675"/>
            </a:xfrm>
            <a:custGeom>
              <a:avLst/>
              <a:gdLst/>
              <a:ahLst/>
              <a:cxnLst/>
              <a:rect l="l" t="t" r="r" b="b"/>
              <a:pathLst>
                <a:path w="9132" h="3107" extrusionOk="0">
                  <a:moveTo>
                    <a:pt x="724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5" y="2826"/>
                    <a:pt x="3177" y="3083"/>
                    <a:pt x="4531" y="3106"/>
                  </a:cubicBezTo>
                  <a:lnTo>
                    <a:pt x="4601" y="3106"/>
                  </a:lnTo>
                  <a:cubicBezTo>
                    <a:pt x="5956" y="3083"/>
                    <a:pt x="7287" y="2826"/>
                    <a:pt x="8548" y="2382"/>
                  </a:cubicBezTo>
                  <a:cubicBezTo>
                    <a:pt x="8921" y="2242"/>
                    <a:pt x="9132" y="1822"/>
                    <a:pt x="8968" y="1425"/>
                  </a:cubicBezTo>
                  <a:lnTo>
                    <a:pt x="8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4076613" y="1571600"/>
              <a:ext cx="113875" cy="77675"/>
            </a:xfrm>
            <a:custGeom>
              <a:avLst/>
              <a:gdLst/>
              <a:ahLst/>
              <a:cxnLst/>
              <a:rect l="l" t="t" r="r" b="b"/>
              <a:pathLst>
                <a:path w="4555" h="3107" extrusionOk="0">
                  <a:moveTo>
                    <a:pt x="724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5" y="2826"/>
                    <a:pt x="3177" y="3083"/>
                    <a:pt x="4531" y="3106"/>
                  </a:cubicBezTo>
                  <a:lnTo>
                    <a:pt x="4554" y="3106"/>
                  </a:lnTo>
                  <a:cubicBezTo>
                    <a:pt x="3597" y="3106"/>
                    <a:pt x="3597" y="1659"/>
                    <a:pt x="4554" y="1659"/>
                  </a:cubicBezTo>
                  <a:lnTo>
                    <a:pt x="4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965688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958" y="0"/>
                  </a:moveTo>
                  <a:cubicBezTo>
                    <a:pt x="444" y="0"/>
                    <a:pt x="0" y="421"/>
                    <a:pt x="0" y="958"/>
                  </a:cubicBezTo>
                  <a:lnTo>
                    <a:pt x="0" y="3200"/>
                  </a:lnTo>
                  <a:cubicBezTo>
                    <a:pt x="0" y="5140"/>
                    <a:pt x="1577" y="6420"/>
                    <a:pt x="3220" y="6420"/>
                  </a:cubicBezTo>
                  <a:cubicBezTo>
                    <a:pt x="4009" y="6420"/>
                    <a:pt x="4813" y="6124"/>
                    <a:pt x="5465" y="5465"/>
                  </a:cubicBezTo>
                  <a:cubicBezTo>
                    <a:pt x="7497" y="3457"/>
                    <a:pt x="6072" y="0"/>
                    <a:pt x="3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65688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519" y="0"/>
                  </a:moveTo>
                  <a:cubicBezTo>
                    <a:pt x="3414" y="0"/>
                    <a:pt x="3307" y="6"/>
                    <a:pt x="3200" y="16"/>
                  </a:cubicBezTo>
                  <a:cubicBezTo>
                    <a:pt x="4181" y="16"/>
                    <a:pt x="4181" y="1464"/>
                    <a:pt x="3200" y="1464"/>
                  </a:cubicBezTo>
                  <a:lnTo>
                    <a:pt x="1448" y="3216"/>
                  </a:lnTo>
                  <a:cubicBezTo>
                    <a:pt x="1448" y="3706"/>
                    <a:pt x="1086" y="3951"/>
                    <a:pt x="724" y="3951"/>
                  </a:cubicBezTo>
                  <a:cubicBezTo>
                    <a:pt x="362" y="3951"/>
                    <a:pt x="1" y="3706"/>
                    <a:pt x="0" y="3216"/>
                  </a:cubicBezTo>
                  <a:lnTo>
                    <a:pt x="0" y="3216"/>
                  </a:lnTo>
                  <a:cubicBezTo>
                    <a:pt x="1" y="4991"/>
                    <a:pt x="1425" y="6438"/>
                    <a:pt x="3200" y="6438"/>
                  </a:cubicBezTo>
                  <a:lnTo>
                    <a:pt x="3200" y="6415"/>
                  </a:lnTo>
                  <a:cubicBezTo>
                    <a:pt x="3296" y="6423"/>
                    <a:pt x="3392" y="6427"/>
                    <a:pt x="3487" y="6427"/>
                  </a:cubicBezTo>
                  <a:cubicBezTo>
                    <a:pt x="5251" y="6427"/>
                    <a:pt x="6703" y="5011"/>
                    <a:pt x="6703" y="3216"/>
                  </a:cubicBezTo>
                  <a:cubicBezTo>
                    <a:pt x="6703" y="1431"/>
                    <a:pt x="5269" y="0"/>
                    <a:pt x="3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400188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0" y="1"/>
                  </a:moveTo>
                  <a:lnTo>
                    <a:pt x="0" y="1776"/>
                  </a:lnTo>
                  <a:cubicBezTo>
                    <a:pt x="0" y="2733"/>
                    <a:pt x="794" y="3527"/>
                    <a:pt x="1752" y="3527"/>
                  </a:cubicBezTo>
                  <a:cubicBezTo>
                    <a:pt x="2709" y="3527"/>
                    <a:pt x="3503" y="2733"/>
                    <a:pt x="3503" y="1776"/>
                  </a:cubicBezTo>
                  <a:cubicBezTo>
                    <a:pt x="3503" y="795"/>
                    <a:pt x="2709" y="1"/>
                    <a:pt x="1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4228413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4297" y="0"/>
                  </a:moveTo>
                  <a:cubicBezTo>
                    <a:pt x="1425" y="0"/>
                    <a:pt x="0" y="3457"/>
                    <a:pt x="2009" y="5465"/>
                  </a:cubicBezTo>
                  <a:cubicBezTo>
                    <a:pt x="2668" y="6124"/>
                    <a:pt x="3477" y="6420"/>
                    <a:pt x="4270" y="6420"/>
                  </a:cubicBezTo>
                  <a:cubicBezTo>
                    <a:pt x="5920" y="6420"/>
                    <a:pt x="7497" y="5140"/>
                    <a:pt x="7497" y="3200"/>
                  </a:cubicBezTo>
                  <a:lnTo>
                    <a:pt x="7497" y="958"/>
                  </a:lnTo>
                  <a:cubicBezTo>
                    <a:pt x="7497" y="421"/>
                    <a:pt x="7053" y="0"/>
                    <a:pt x="6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4248263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184" y="0"/>
                  </a:moveTo>
                  <a:cubicBezTo>
                    <a:pt x="1434" y="0"/>
                    <a:pt x="0" y="1431"/>
                    <a:pt x="0" y="3216"/>
                  </a:cubicBezTo>
                  <a:cubicBezTo>
                    <a:pt x="0" y="5011"/>
                    <a:pt x="1452" y="6427"/>
                    <a:pt x="3217" y="6427"/>
                  </a:cubicBezTo>
                  <a:cubicBezTo>
                    <a:pt x="3311" y="6427"/>
                    <a:pt x="3407" y="6423"/>
                    <a:pt x="3503" y="6415"/>
                  </a:cubicBezTo>
                  <a:lnTo>
                    <a:pt x="3503" y="6438"/>
                  </a:lnTo>
                  <a:cubicBezTo>
                    <a:pt x="5278" y="6438"/>
                    <a:pt x="6703" y="4991"/>
                    <a:pt x="6703" y="3216"/>
                  </a:cubicBezTo>
                  <a:lnTo>
                    <a:pt x="6703" y="3216"/>
                  </a:lnTo>
                  <a:cubicBezTo>
                    <a:pt x="6703" y="3706"/>
                    <a:pt x="6341" y="3951"/>
                    <a:pt x="5979" y="3951"/>
                  </a:cubicBezTo>
                  <a:cubicBezTo>
                    <a:pt x="5617" y="3951"/>
                    <a:pt x="5255" y="3706"/>
                    <a:pt x="5255" y="3216"/>
                  </a:cubicBezTo>
                  <a:lnTo>
                    <a:pt x="3503" y="1464"/>
                  </a:lnTo>
                  <a:cubicBezTo>
                    <a:pt x="2523" y="1464"/>
                    <a:pt x="2523" y="16"/>
                    <a:pt x="3503" y="16"/>
                  </a:cubicBezTo>
                  <a:cubicBezTo>
                    <a:pt x="3396" y="6"/>
                    <a:pt x="3289" y="0"/>
                    <a:pt x="3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429203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1752" y="1"/>
                  </a:moveTo>
                  <a:cubicBezTo>
                    <a:pt x="772" y="1"/>
                    <a:pt x="1" y="795"/>
                    <a:pt x="1" y="1776"/>
                  </a:cubicBezTo>
                  <a:cubicBezTo>
                    <a:pt x="1" y="2733"/>
                    <a:pt x="772" y="3527"/>
                    <a:pt x="1752" y="3527"/>
                  </a:cubicBezTo>
                  <a:cubicBezTo>
                    <a:pt x="2710" y="3527"/>
                    <a:pt x="3504" y="2733"/>
                    <a:pt x="3504" y="1776"/>
                  </a:cubicBezTo>
                  <a:lnTo>
                    <a:pt x="35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4007713" y="1304800"/>
              <a:ext cx="366675" cy="300675"/>
            </a:xfrm>
            <a:custGeom>
              <a:avLst/>
              <a:gdLst/>
              <a:ahLst/>
              <a:cxnLst/>
              <a:rect l="l" t="t" r="r" b="b"/>
              <a:pathLst>
                <a:path w="14667" h="12027" extrusionOk="0">
                  <a:moveTo>
                    <a:pt x="7334" y="0"/>
                  </a:moveTo>
                  <a:cubicBezTo>
                    <a:pt x="3270" y="0"/>
                    <a:pt x="1" y="3316"/>
                    <a:pt x="71" y="7380"/>
                  </a:cubicBezTo>
                  <a:cubicBezTo>
                    <a:pt x="71" y="9435"/>
                    <a:pt x="982" y="12027"/>
                    <a:pt x="1519" y="12027"/>
                  </a:cubicBezTo>
                  <a:cubicBezTo>
                    <a:pt x="2056" y="12027"/>
                    <a:pt x="3177" y="11420"/>
                    <a:pt x="3177" y="11420"/>
                  </a:cubicBezTo>
                  <a:lnTo>
                    <a:pt x="11467" y="11420"/>
                  </a:lnTo>
                  <a:cubicBezTo>
                    <a:pt x="11467" y="11420"/>
                    <a:pt x="12588" y="12027"/>
                    <a:pt x="13125" y="12027"/>
                  </a:cubicBezTo>
                  <a:cubicBezTo>
                    <a:pt x="13639" y="12027"/>
                    <a:pt x="14573" y="9435"/>
                    <a:pt x="14573" y="7380"/>
                  </a:cubicBezTo>
                  <a:cubicBezTo>
                    <a:pt x="14667" y="3316"/>
                    <a:pt x="11397" y="0"/>
                    <a:pt x="7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87113" y="1513225"/>
              <a:ext cx="206700" cy="99850"/>
            </a:xfrm>
            <a:custGeom>
              <a:avLst/>
              <a:gdLst/>
              <a:ahLst/>
              <a:cxnLst/>
              <a:rect l="l" t="t" r="r" b="b"/>
              <a:pathLst>
                <a:path w="8268" h="3994" extrusionOk="0">
                  <a:moveTo>
                    <a:pt x="4134" y="0"/>
                  </a:moveTo>
                  <a:cubicBezTo>
                    <a:pt x="1799" y="0"/>
                    <a:pt x="1" y="3083"/>
                    <a:pt x="1" y="3083"/>
                  </a:cubicBezTo>
                  <a:cubicBezTo>
                    <a:pt x="1320" y="3690"/>
                    <a:pt x="2733" y="3994"/>
                    <a:pt x="4143" y="3994"/>
                  </a:cubicBezTo>
                  <a:cubicBezTo>
                    <a:pt x="5553" y="3994"/>
                    <a:pt x="6960" y="3690"/>
                    <a:pt x="8268" y="3083"/>
                  </a:cubicBezTo>
                  <a:cubicBezTo>
                    <a:pt x="8268" y="3083"/>
                    <a:pt x="6470" y="0"/>
                    <a:pt x="4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4009463" y="1307950"/>
              <a:ext cx="252250" cy="297525"/>
            </a:xfrm>
            <a:custGeom>
              <a:avLst/>
              <a:gdLst/>
              <a:ahLst/>
              <a:cxnLst/>
              <a:rect l="l" t="t" r="r" b="b"/>
              <a:pathLst>
                <a:path w="10090" h="11901" extrusionOk="0">
                  <a:moveTo>
                    <a:pt x="7267" y="0"/>
                  </a:moveTo>
                  <a:cubicBezTo>
                    <a:pt x="3432" y="0"/>
                    <a:pt x="1" y="3083"/>
                    <a:pt x="1" y="7254"/>
                  </a:cubicBezTo>
                  <a:cubicBezTo>
                    <a:pt x="1" y="9299"/>
                    <a:pt x="926" y="11877"/>
                    <a:pt x="1465" y="11901"/>
                  </a:cubicBezTo>
                  <a:lnTo>
                    <a:pt x="1465" y="11901"/>
                  </a:lnTo>
                  <a:cubicBezTo>
                    <a:pt x="2008" y="11889"/>
                    <a:pt x="3107" y="11294"/>
                    <a:pt x="3107" y="11294"/>
                  </a:cubicBezTo>
                  <a:lnTo>
                    <a:pt x="8758" y="11294"/>
                  </a:lnTo>
                  <a:cubicBezTo>
                    <a:pt x="6937" y="10476"/>
                    <a:pt x="5652" y="9122"/>
                    <a:pt x="5652" y="7254"/>
                  </a:cubicBezTo>
                  <a:cubicBezTo>
                    <a:pt x="5652" y="4334"/>
                    <a:pt x="7404" y="1719"/>
                    <a:pt x="10090" y="575"/>
                  </a:cubicBezTo>
                  <a:cubicBezTo>
                    <a:pt x="9154" y="182"/>
                    <a:pt x="8198" y="0"/>
                    <a:pt x="7267" y="0"/>
                  </a:cubicBezTo>
                  <a:close/>
                  <a:moveTo>
                    <a:pt x="1465" y="11901"/>
                  </a:moveTo>
                  <a:cubicBezTo>
                    <a:pt x="1459" y="11901"/>
                    <a:pt x="1454" y="11901"/>
                    <a:pt x="1449" y="11901"/>
                  </a:cubicBezTo>
                  <a:lnTo>
                    <a:pt x="1472" y="11901"/>
                  </a:lnTo>
                  <a:cubicBezTo>
                    <a:pt x="1470" y="11901"/>
                    <a:pt x="1467" y="11901"/>
                    <a:pt x="1465" y="11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4244763" y="1316475"/>
              <a:ext cx="36225" cy="65400"/>
            </a:xfrm>
            <a:custGeom>
              <a:avLst/>
              <a:gdLst/>
              <a:ahLst/>
              <a:cxnLst/>
              <a:rect l="l" t="t" r="r" b="b"/>
              <a:pathLst>
                <a:path w="1449" h="2616" extrusionOk="0">
                  <a:moveTo>
                    <a:pt x="0" y="0"/>
                  </a:moveTo>
                  <a:lnTo>
                    <a:pt x="0" y="1892"/>
                  </a:lnTo>
                  <a:cubicBezTo>
                    <a:pt x="0" y="2289"/>
                    <a:pt x="327" y="2616"/>
                    <a:pt x="724" y="2616"/>
                  </a:cubicBezTo>
                  <a:cubicBezTo>
                    <a:pt x="1121" y="2616"/>
                    <a:pt x="1448" y="2289"/>
                    <a:pt x="1448" y="1892"/>
                  </a:cubicBezTo>
                  <a:lnTo>
                    <a:pt x="1448" y="631"/>
                  </a:lnTo>
                  <a:cubicBezTo>
                    <a:pt x="1004" y="374"/>
                    <a:pt x="514" y="1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4244763" y="1316475"/>
              <a:ext cx="16950" cy="14025"/>
            </a:xfrm>
            <a:custGeom>
              <a:avLst/>
              <a:gdLst/>
              <a:ahLst/>
              <a:cxnLst/>
              <a:rect l="l" t="t" r="r" b="b"/>
              <a:pathLst>
                <a:path w="678" h="561" extrusionOk="0">
                  <a:moveTo>
                    <a:pt x="0" y="0"/>
                  </a:moveTo>
                  <a:lnTo>
                    <a:pt x="0" y="561"/>
                  </a:lnTo>
                  <a:cubicBezTo>
                    <a:pt x="234" y="444"/>
                    <a:pt x="444" y="327"/>
                    <a:pt x="678" y="234"/>
                  </a:cubicBezTo>
                  <a:cubicBezTo>
                    <a:pt x="444" y="140"/>
                    <a:pt x="234" y="70"/>
                    <a:pt x="0" y="0"/>
                  </a:cubicBezTo>
                  <a:close/>
                </a:path>
              </a:pathLst>
            </a:custGeom>
            <a:solidFill>
              <a:srgbClr val="D89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4087713" y="1521975"/>
              <a:ext cx="174000" cy="91100"/>
            </a:xfrm>
            <a:custGeom>
              <a:avLst/>
              <a:gdLst/>
              <a:ahLst/>
              <a:cxnLst/>
              <a:rect l="l" t="t" r="r" b="b"/>
              <a:pathLst>
                <a:path w="6960" h="3644" extrusionOk="0">
                  <a:moveTo>
                    <a:pt x="2779" y="0"/>
                  </a:moveTo>
                  <a:cubicBezTo>
                    <a:pt x="1121" y="794"/>
                    <a:pt x="0" y="2733"/>
                    <a:pt x="0" y="2733"/>
                  </a:cubicBezTo>
                  <a:cubicBezTo>
                    <a:pt x="1308" y="3317"/>
                    <a:pt x="2709" y="3620"/>
                    <a:pt x="4134" y="3644"/>
                  </a:cubicBezTo>
                  <a:cubicBezTo>
                    <a:pt x="5091" y="3620"/>
                    <a:pt x="6025" y="3480"/>
                    <a:pt x="6960" y="3223"/>
                  </a:cubicBezTo>
                  <a:cubicBezTo>
                    <a:pt x="4998" y="2663"/>
                    <a:pt x="3363" y="1565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4163613" y="1637000"/>
              <a:ext cx="54325" cy="54300"/>
            </a:xfrm>
            <a:custGeom>
              <a:avLst/>
              <a:gdLst/>
              <a:ahLst/>
              <a:cxnLst/>
              <a:rect l="l" t="t" r="r" b="b"/>
              <a:pathLst>
                <a:path w="2173" h="2172" extrusionOk="0">
                  <a:moveTo>
                    <a:pt x="1074" y="0"/>
                  </a:moveTo>
                  <a:cubicBezTo>
                    <a:pt x="491" y="0"/>
                    <a:pt x="0" y="490"/>
                    <a:pt x="0" y="1098"/>
                  </a:cubicBezTo>
                  <a:cubicBezTo>
                    <a:pt x="0" y="1681"/>
                    <a:pt x="491" y="2172"/>
                    <a:pt x="1074" y="2172"/>
                  </a:cubicBezTo>
                  <a:cubicBezTo>
                    <a:pt x="1682" y="2172"/>
                    <a:pt x="2172" y="1681"/>
                    <a:pt x="2172" y="1098"/>
                  </a:cubicBezTo>
                  <a:cubicBezTo>
                    <a:pt x="2172" y="490"/>
                    <a:pt x="1682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4163613" y="1636825"/>
              <a:ext cx="40875" cy="54650"/>
            </a:xfrm>
            <a:custGeom>
              <a:avLst/>
              <a:gdLst/>
              <a:ahLst/>
              <a:cxnLst/>
              <a:rect l="l" t="t" r="r" b="b"/>
              <a:pathLst>
                <a:path w="1635" h="2186" extrusionOk="0">
                  <a:moveTo>
                    <a:pt x="1099" y="1"/>
                  </a:moveTo>
                  <a:cubicBezTo>
                    <a:pt x="528" y="1"/>
                    <a:pt x="0" y="465"/>
                    <a:pt x="0" y="1105"/>
                  </a:cubicBezTo>
                  <a:cubicBezTo>
                    <a:pt x="0" y="1726"/>
                    <a:pt x="526" y="2185"/>
                    <a:pt x="1097" y="2185"/>
                  </a:cubicBezTo>
                  <a:cubicBezTo>
                    <a:pt x="1277" y="2185"/>
                    <a:pt x="1461" y="2140"/>
                    <a:pt x="1635" y="2039"/>
                  </a:cubicBezTo>
                  <a:cubicBezTo>
                    <a:pt x="1285" y="1829"/>
                    <a:pt x="1074" y="1478"/>
                    <a:pt x="1074" y="1105"/>
                  </a:cubicBezTo>
                  <a:cubicBezTo>
                    <a:pt x="1074" y="708"/>
                    <a:pt x="1285" y="357"/>
                    <a:pt x="1635" y="147"/>
                  </a:cubicBezTo>
                  <a:cubicBezTo>
                    <a:pt x="1462" y="47"/>
                    <a:pt x="1278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4103763" y="1469575"/>
              <a:ext cx="174025" cy="79650"/>
            </a:xfrm>
            <a:custGeom>
              <a:avLst/>
              <a:gdLst/>
              <a:ahLst/>
              <a:cxnLst/>
              <a:rect l="l" t="t" r="r" b="b"/>
              <a:pathLst>
                <a:path w="6961" h="3186" extrusionOk="0">
                  <a:moveTo>
                    <a:pt x="3471" y="0"/>
                  </a:moveTo>
                  <a:cubicBezTo>
                    <a:pt x="2528" y="0"/>
                    <a:pt x="1588" y="357"/>
                    <a:pt x="876" y="1069"/>
                  </a:cubicBezTo>
                  <a:cubicBezTo>
                    <a:pt x="0" y="1963"/>
                    <a:pt x="808" y="3185"/>
                    <a:pt x="1748" y="3185"/>
                  </a:cubicBezTo>
                  <a:cubicBezTo>
                    <a:pt x="2036" y="3185"/>
                    <a:pt x="2336" y="3071"/>
                    <a:pt x="2604" y="2797"/>
                  </a:cubicBezTo>
                  <a:cubicBezTo>
                    <a:pt x="2850" y="2563"/>
                    <a:pt x="3165" y="2447"/>
                    <a:pt x="3480" y="2447"/>
                  </a:cubicBezTo>
                  <a:cubicBezTo>
                    <a:pt x="3795" y="2447"/>
                    <a:pt x="4111" y="2563"/>
                    <a:pt x="4356" y="2797"/>
                  </a:cubicBezTo>
                  <a:cubicBezTo>
                    <a:pt x="4624" y="3071"/>
                    <a:pt x="4924" y="3185"/>
                    <a:pt x="5212" y="3185"/>
                  </a:cubicBezTo>
                  <a:cubicBezTo>
                    <a:pt x="6152" y="3185"/>
                    <a:pt x="6960" y="1963"/>
                    <a:pt x="6084" y="1069"/>
                  </a:cubicBezTo>
                  <a:cubicBezTo>
                    <a:pt x="5360" y="357"/>
                    <a:pt x="4414" y="0"/>
                    <a:pt x="3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4103763" y="1469350"/>
              <a:ext cx="110075" cy="79875"/>
            </a:xfrm>
            <a:custGeom>
              <a:avLst/>
              <a:gdLst/>
              <a:ahLst/>
              <a:cxnLst/>
              <a:rect l="l" t="t" r="r" b="b"/>
              <a:pathLst>
                <a:path w="4403" h="3195" extrusionOk="0">
                  <a:moveTo>
                    <a:pt x="3468" y="1"/>
                  </a:moveTo>
                  <a:cubicBezTo>
                    <a:pt x="2512" y="1"/>
                    <a:pt x="1581" y="373"/>
                    <a:pt x="876" y="1078"/>
                  </a:cubicBezTo>
                  <a:cubicBezTo>
                    <a:pt x="0" y="1972"/>
                    <a:pt x="808" y="3194"/>
                    <a:pt x="1748" y="3194"/>
                  </a:cubicBezTo>
                  <a:cubicBezTo>
                    <a:pt x="2036" y="3194"/>
                    <a:pt x="2336" y="3080"/>
                    <a:pt x="2604" y="2806"/>
                  </a:cubicBezTo>
                  <a:lnTo>
                    <a:pt x="2674" y="2736"/>
                  </a:lnTo>
                  <a:cubicBezTo>
                    <a:pt x="2277" y="2269"/>
                    <a:pt x="2301" y="1545"/>
                    <a:pt x="2744" y="1078"/>
                  </a:cubicBezTo>
                  <a:cubicBezTo>
                    <a:pt x="3212" y="611"/>
                    <a:pt x="3772" y="284"/>
                    <a:pt x="4403" y="120"/>
                  </a:cubicBezTo>
                  <a:cubicBezTo>
                    <a:pt x="4093" y="40"/>
                    <a:pt x="3779" y="1"/>
                    <a:pt x="3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4160113" y="1459650"/>
              <a:ext cx="60725" cy="41625"/>
            </a:xfrm>
            <a:custGeom>
              <a:avLst/>
              <a:gdLst/>
              <a:ahLst/>
              <a:cxnLst/>
              <a:rect l="l" t="t" r="r" b="b"/>
              <a:pathLst>
                <a:path w="2429" h="1665" extrusionOk="0">
                  <a:moveTo>
                    <a:pt x="1214" y="0"/>
                  </a:moveTo>
                  <a:cubicBezTo>
                    <a:pt x="607" y="0"/>
                    <a:pt x="0" y="170"/>
                    <a:pt x="0" y="508"/>
                  </a:cubicBezTo>
                  <a:cubicBezTo>
                    <a:pt x="47" y="1279"/>
                    <a:pt x="636" y="1664"/>
                    <a:pt x="1223" y="1664"/>
                  </a:cubicBezTo>
                  <a:cubicBezTo>
                    <a:pt x="1810" y="1664"/>
                    <a:pt x="2394" y="1279"/>
                    <a:pt x="2429" y="508"/>
                  </a:cubicBezTo>
                  <a:cubicBezTo>
                    <a:pt x="2429" y="170"/>
                    <a:pt x="1822" y="0"/>
                    <a:pt x="1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4160238" y="1460075"/>
              <a:ext cx="45425" cy="42675"/>
            </a:xfrm>
            <a:custGeom>
              <a:avLst/>
              <a:gdLst/>
              <a:ahLst/>
              <a:cxnLst/>
              <a:rect l="l" t="t" r="r" b="b"/>
              <a:pathLst>
                <a:path w="1817" h="1707" extrusionOk="0">
                  <a:moveTo>
                    <a:pt x="1256" y="1"/>
                  </a:moveTo>
                  <a:cubicBezTo>
                    <a:pt x="626" y="1"/>
                    <a:pt x="18" y="164"/>
                    <a:pt x="18" y="491"/>
                  </a:cubicBezTo>
                  <a:cubicBezTo>
                    <a:pt x="1" y="1200"/>
                    <a:pt x="587" y="1707"/>
                    <a:pt x="1218" y="1707"/>
                  </a:cubicBezTo>
                  <a:cubicBezTo>
                    <a:pt x="1419" y="1707"/>
                    <a:pt x="1625" y="1655"/>
                    <a:pt x="1817" y="1542"/>
                  </a:cubicBezTo>
                  <a:cubicBezTo>
                    <a:pt x="1443" y="1332"/>
                    <a:pt x="1209" y="935"/>
                    <a:pt x="1209" y="491"/>
                  </a:cubicBezTo>
                  <a:cubicBezTo>
                    <a:pt x="1209" y="328"/>
                    <a:pt x="1233" y="164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4172363" y="1308300"/>
              <a:ext cx="36800" cy="100725"/>
            </a:xfrm>
            <a:custGeom>
              <a:avLst/>
              <a:gdLst/>
              <a:ahLst/>
              <a:cxnLst/>
              <a:rect l="l" t="t" r="r" b="b"/>
              <a:pathLst>
                <a:path w="1472" h="4029" extrusionOk="0">
                  <a:moveTo>
                    <a:pt x="724" y="0"/>
                  </a:moveTo>
                  <a:cubicBezTo>
                    <a:pt x="491" y="0"/>
                    <a:pt x="257" y="0"/>
                    <a:pt x="0" y="23"/>
                  </a:cubicBezTo>
                  <a:lnTo>
                    <a:pt x="0" y="3293"/>
                  </a:lnTo>
                  <a:cubicBezTo>
                    <a:pt x="0" y="3783"/>
                    <a:pt x="368" y="4029"/>
                    <a:pt x="736" y="4029"/>
                  </a:cubicBezTo>
                  <a:cubicBezTo>
                    <a:pt x="1104" y="4029"/>
                    <a:pt x="1472" y="3783"/>
                    <a:pt x="1472" y="3293"/>
                  </a:cubicBezTo>
                  <a:lnTo>
                    <a:pt x="1448" y="3293"/>
                  </a:lnTo>
                  <a:lnTo>
                    <a:pt x="1448" y="23"/>
                  </a:lnTo>
                  <a:cubicBezTo>
                    <a:pt x="1215" y="0"/>
                    <a:pt x="981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4172363" y="1308300"/>
              <a:ext cx="36225" cy="91100"/>
            </a:xfrm>
            <a:custGeom>
              <a:avLst/>
              <a:gdLst/>
              <a:ahLst/>
              <a:cxnLst/>
              <a:rect l="l" t="t" r="r" b="b"/>
              <a:pathLst>
                <a:path w="1449" h="3644" extrusionOk="0">
                  <a:moveTo>
                    <a:pt x="724" y="0"/>
                  </a:moveTo>
                  <a:cubicBezTo>
                    <a:pt x="491" y="0"/>
                    <a:pt x="257" y="0"/>
                    <a:pt x="0" y="23"/>
                  </a:cubicBezTo>
                  <a:lnTo>
                    <a:pt x="0" y="3293"/>
                  </a:lnTo>
                  <a:cubicBezTo>
                    <a:pt x="0" y="3410"/>
                    <a:pt x="47" y="3526"/>
                    <a:pt x="94" y="3643"/>
                  </a:cubicBezTo>
                  <a:cubicBezTo>
                    <a:pt x="468" y="3013"/>
                    <a:pt x="911" y="2429"/>
                    <a:pt x="1448" y="1915"/>
                  </a:cubicBezTo>
                  <a:lnTo>
                    <a:pt x="1448" y="23"/>
                  </a:lnTo>
                  <a:cubicBezTo>
                    <a:pt x="1215" y="0"/>
                    <a:pt x="981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4099963" y="1316475"/>
              <a:ext cx="36225" cy="65400"/>
            </a:xfrm>
            <a:custGeom>
              <a:avLst/>
              <a:gdLst/>
              <a:ahLst/>
              <a:cxnLst/>
              <a:rect l="l" t="t" r="r" b="b"/>
              <a:pathLst>
                <a:path w="1449" h="2616" extrusionOk="0">
                  <a:moveTo>
                    <a:pt x="1449" y="0"/>
                  </a:moveTo>
                  <a:cubicBezTo>
                    <a:pt x="935" y="164"/>
                    <a:pt x="468" y="374"/>
                    <a:pt x="1" y="631"/>
                  </a:cubicBezTo>
                  <a:lnTo>
                    <a:pt x="1" y="1892"/>
                  </a:lnTo>
                  <a:cubicBezTo>
                    <a:pt x="1" y="2289"/>
                    <a:pt x="328" y="2616"/>
                    <a:pt x="725" y="2616"/>
                  </a:cubicBezTo>
                  <a:cubicBezTo>
                    <a:pt x="1122" y="2616"/>
                    <a:pt x="1449" y="2289"/>
                    <a:pt x="1449" y="1892"/>
                  </a:cubicBezTo>
                  <a:lnTo>
                    <a:pt x="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958688" y="1265100"/>
              <a:ext cx="463575" cy="464150"/>
            </a:xfrm>
            <a:custGeom>
              <a:avLst/>
              <a:gdLst/>
              <a:ahLst/>
              <a:cxnLst/>
              <a:rect l="l" t="t" r="r" b="b"/>
              <a:pathLst>
                <a:path w="18543" h="18566" extrusionOk="0">
                  <a:moveTo>
                    <a:pt x="11724" y="2429"/>
                  </a:moveTo>
                  <a:cubicBezTo>
                    <a:pt x="12027" y="2546"/>
                    <a:pt x="12331" y="2686"/>
                    <a:pt x="12634" y="2849"/>
                  </a:cubicBezTo>
                  <a:lnTo>
                    <a:pt x="12634" y="3947"/>
                  </a:lnTo>
                  <a:cubicBezTo>
                    <a:pt x="12634" y="4239"/>
                    <a:pt x="12407" y="4385"/>
                    <a:pt x="12179" y="4385"/>
                  </a:cubicBezTo>
                  <a:cubicBezTo>
                    <a:pt x="11951" y="4385"/>
                    <a:pt x="11724" y="4239"/>
                    <a:pt x="11724" y="3947"/>
                  </a:cubicBezTo>
                  <a:lnTo>
                    <a:pt x="11724" y="2429"/>
                  </a:lnTo>
                  <a:close/>
                  <a:moveTo>
                    <a:pt x="6843" y="2429"/>
                  </a:moveTo>
                  <a:lnTo>
                    <a:pt x="6843" y="3947"/>
                  </a:lnTo>
                  <a:cubicBezTo>
                    <a:pt x="6843" y="4250"/>
                    <a:pt x="6615" y="4402"/>
                    <a:pt x="6387" y="4402"/>
                  </a:cubicBezTo>
                  <a:cubicBezTo>
                    <a:pt x="6160" y="4402"/>
                    <a:pt x="5932" y="4250"/>
                    <a:pt x="5932" y="3947"/>
                  </a:cubicBezTo>
                  <a:lnTo>
                    <a:pt x="5932" y="2849"/>
                  </a:lnTo>
                  <a:cubicBezTo>
                    <a:pt x="6235" y="2686"/>
                    <a:pt x="6539" y="2546"/>
                    <a:pt x="6843" y="2429"/>
                  </a:cubicBezTo>
                  <a:close/>
                  <a:moveTo>
                    <a:pt x="16558" y="1985"/>
                  </a:moveTo>
                  <a:lnTo>
                    <a:pt x="16558" y="3480"/>
                  </a:lnTo>
                  <a:cubicBezTo>
                    <a:pt x="16558" y="4087"/>
                    <a:pt x="16161" y="4647"/>
                    <a:pt x="15577" y="4857"/>
                  </a:cubicBezTo>
                  <a:cubicBezTo>
                    <a:pt x="15086" y="4110"/>
                    <a:pt x="14456" y="3433"/>
                    <a:pt x="13709" y="2896"/>
                  </a:cubicBezTo>
                  <a:cubicBezTo>
                    <a:pt x="13942" y="2359"/>
                    <a:pt x="14479" y="1985"/>
                    <a:pt x="15086" y="1985"/>
                  </a:cubicBezTo>
                  <a:close/>
                  <a:moveTo>
                    <a:pt x="9271" y="1985"/>
                  </a:moveTo>
                  <a:cubicBezTo>
                    <a:pt x="9435" y="1985"/>
                    <a:pt x="9575" y="2008"/>
                    <a:pt x="9738" y="2008"/>
                  </a:cubicBezTo>
                  <a:lnTo>
                    <a:pt x="9738" y="5021"/>
                  </a:lnTo>
                  <a:cubicBezTo>
                    <a:pt x="9738" y="5325"/>
                    <a:pt x="9511" y="5476"/>
                    <a:pt x="9283" y="5476"/>
                  </a:cubicBezTo>
                  <a:cubicBezTo>
                    <a:pt x="9055" y="5476"/>
                    <a:pt x="8828" y="5325"/>
                    <a:pt x="8828" y="5021"/>
                  </a:cubicBezTo>
                  <a:lnTo>
                    <a:pt x="8828" y="2008"/>
                  </a:lnTo>
                  <a:cubicBezTo>
                    <a:pt x="8968" y="2008"/>
                    <a:pt x="9131" y="2008"/>
                    <a:pt x="9271" y="1985"/>
                  </a:cubicBezTo>
                  <a:close/>
                  <a:moveTo>
                    <a:pt x="3480" y="537"/>
                  </a:moveTo>
                  <a:cubicBezTo>
                    <a:pt x="4601" y="537"/>
                    <a:pt x="5605" y="1168"/>
                    <a:pt x="6119" y="2148"/>
                  </a:cubicBezTo>
                  <a:cubicBezTo>
                    <a:pt x="5838" y="2289"/>
                    <a:pt x="5558" y="2429"/>
                    <a:pt x="5301" y="2592"/>
                  </a:cubicBezTo>
                  <a:cubicBezTo>
                    <a:pt x="4974" y="1892"/>
                    <a:pt x="4274" y="1448"/>
                    <a:pt x="3480" y="1448"/>
                  </a:cubicBezTo>
                  <a:lnTo>
                    <a:pt x="1728" y="1448"/>
                  </a:lnTo>
                  <a:cubicBezTo>
                    <a:pt x="1588" y="1448"/>
                    <a:pt x="1471" y="1565"/>
                    <a:pt x="1471" y="1728"/>
                  </a:cubicBezTo>
                  <a:lnTo>
                    <a:pt x="1471" y="3480"/>
                  </a:lnTo>
                  <a:cubicBezTo>
                    <a:pt x="1471" y="4297"/>
                    <a:pt x="1962" y="5021"/>
                    <a:pt x="2709" y="5348"/>
                  </a:cubicBezTo>
                  <a:cubicBezTo>
                    <a:pt x="2546" y="5605"/>
                    <a:pt x="2429" y="5885"/>
                    <a:pt x="2312" y="6165"/>
                  </a:cubicBezTo>
                  <a:cubicBezTo>
                    <a:pt x="1238" y="5698"/>
                    <a:pt x="537" y="4647"/>
                    <a:pt x="561" y="3480"/>
                  </a:cubicBezTo>
                  <a:lnTo>
                    <a:pt x="561" y="1238"/>
                  </a:lnTo>
                  <a:cubicBezTo>
                    <a:pt x="561" y="864"/>
                    <a:pt x="864" y="537"/>
                    <a:pt x="1238" y="537"/>
                  </a:cubicBezTo>
                  <a:close/>
                  <a:moveTo>
                    <a:pt x="17328" y="537"/>
                  </a:moveTo>
                  <a:cubicBezTo>
                    <a:pt x="17702" y="537"/>
                    <a:pt x="18029" y="864"/>
                    <a:pt x="18029" y="1238"/>
                  </a:cubicBezTo>
                  <a:lnTo>
                    <a:pt x="18006" y="3480"/>
                  </a:lnTo>
                  <a:cubicBezTo>
                    <a:pt x="18006" y="4647"/>
                    <a:pt x="17328" y="5698"/>
                    <a:pt x="16254" y="6165"/>
                  </a:cubicBezTo>
                  <a:cubicBezTo>
                    <a:pt x="16137" y="5885"/>
                    <a:pt x="16020" y="5605"/>
                    <a:pt x="15857" y="5348"/>
                  </a:cubicBezTo>
                  <a:cubicBezTo>
                    <a:pt x="16604" y="5021"/>
                    <a:pt x="17095" y="4297"/>
                    <a:pt x="17095" y="3480"/>
                  </a:cubicBezTo>
                  <a:lnTo>
                    <a:pt x="17095" y="1728"/>
                  </a:lnTo>
                  <a:cubicBezTo>
                    <a:pt x="17095" y="1565"/>
                    <a:pt x="16978" y="1448"/>
                    <a:pt x="16838" y="1448"/>
                  </a:cubicBezTo>
                  <a:lnTo>
                    <a:pt x="15086" y="1448"/>
                  </a:lnTo>
                  <a:cubicBezTo>
                    <a:pt x="14292" y="1448"/>
                    <a:pt x="13592" y="1892"/>
                    <a:pt x="13265" y="2592"/>
                  </a:cubicBezTo>
                  <a:cubicBezTo>
                    <a:pt x="13008" y="2429"/>
                    <a:pt x="12728" y="2289"/>
                    <a:pt x="12471" y="2148"/>
                  </a:cubicBezTo>
                  <a:cubicBezTo>
                    <a:pt x="12961" y="1168"/>
                    <a:pt x="13989" y="537"/>
                    <a:pt x="15086" y="537"/>
                  </a:cubicBezTo>
                  <a:close/>
                  <a:moveTo>
                    <a:pt x="9271" y="8057"/>
                  </a:moveTo>
                  <a:cubicBezTo>
                    <a:pt x="9879" y="8057"/>
                    <a:pt x="10206" y="8220"/>
                    <a:pt x="10229" y="8290"/>
                  </a:cubicBezTo>
                  <a:cubicBezTo>
                    <a:pt x="10194" y="8886"/>
                    <a:pt x="9738" y="9184"/>
                    <a:pt x="9283" y="9184"/>
                  </a:cubicBezTo>
                  <a:cubicBezTo>
                    <a:pt x="8828" y="9184"/>
                    <a:pt x="8372" y="8886"/>
                    <a:pt x="8337" y="8290"/>
                  </a:cubicBezTo>
                  <a:cubicBezTo>
                    <a:pt x="8361" y="8220"/>
                    <a:pt x="8688" y="8057"/>
                    <a:pt x="9271" y="8057"/>
                  </a:cubicBezTo>
                  <a:close/>
                  <a:moveTo>
                    <a:pt x="10696" y="8757"/>
                  </a:moveTo>
                  <a:cubicBezTo>
                    <a:pt x="11070" y="8921"/>
                    <a:pt x="11397" y="9154"/>
                    <a:pt x="11700" y="9435"/>
                  </a:cubicBezTo>
                  <a:cubicBezTo>
                    <a:pt x="12447" y="10128"/>
                    <a:pt x="11785" y="11120"/>
                    <a:pt x="11035" y="11120"/>
                  </a:cubicBezTo>
                  <a:cubicBezTo>
                    <a:pt x="10801" y="11120"/>
                    <a:pt x="10557" y="11023"/>
                    <a:pt x="10346" y="10789"/>
                  </a:cubicBezTo>
                  <a:cubicBezTo>
                    <a:pt x="10054" y="10497"/>
                    <a:pt x="9668" y="10351"/>
                    <a:pt x="9283" y="10351"/>
                  </a:cubicBezTo>
                  <a:cubicBezTo>
                    <a:pt x="8898" y="10351"/>
                    <a:pt x="8512" y="10497"/>
                    <a:pt x="8221" y="10789"/>
                  </a:cubicBezTo>
                  <a:cubicBezTo>
                    <a:pt x="8013" y="11002"/>
                    <a:pt x="7779" y="11091"/>
                    <a:pt x="7554" y="11091"/>
                  </a:cubicBezTo>
                  <a:cubicBezTo>
                    <a:pt x="6814" y="11091"/>
                    <a:pt x="6168" y="10133"/>
                    <a:pt x="6866" y="9435"/>
                  </a:cubicBezTo>
                  <a:cubicBezTo>
                    <a:pt x="7146" y="9154"/>
                    <a:pt x="7497" y="8921"/>
                    <a:pt x="7870" y="8757"/>
                  </a:cubicBezTo>
                  <a:cubicBezTo>
                    <a:pt x="8092" y="9435"/>
                    <a:pt x="8688" y="9773"/>
                    <a:pt x="9283" y="9773"/>
                  </a:cubicBezTo>
                  <a:cubicBezTo>
                    <a:pt x="9879" y="9773"/>
                    <a:pt x="10474" y="9435"/>
                    <a:pt x="10696" y="8757"/>
                  </a:cubicBezTo>
                  <a:close/>
                  <a:moveTo>
                    <a:pt x="3480" y="1985"/>
                  </a:moveTo>
                  <a:cubicBezTo>
                    <a:pt x="4087" y="1985"/>
                    <a:pt x="4624" y="2335"/>
                    <a:pt x="4834" y="2896"/>
                  </a:cubicBezTo>
                  <a:cubicBezTo>
                    <a:pt x="4624" y="3059"/>
                    <a:pt x="4437" y="3223"/>
                    <a:pt x="4227" y="3386"/>
                  </a:cubicBezTo>
                  <a:cubicBezTo>
                    <a:pt x="4025" y="3588"/>
                    <a:pt x="4213" y="3877"/>
                    <a:pt x="4428" y="3877"/>
                  </a:cubicBezTo>
                  <a:cubicBezTo>
                    <a:pt x="4486" y="3877"/>
                    <a:pt x="4546" y="3856"/>
                    <a:pt x="4601" y="3807"/>
                  </a:cubicBezTo>
                  <a:cubicBezTo>
                    <a:pt x="4858" y="3573"/>
                    <a:pt x="5115" y="3363"/>
                    <a:pt x="5395" y="3176"/>
                  </a:cubicBezTo>
                  <a:lnTo>
                    <a:pt x="5395" y="3947"/>
                  </a:lnTo>
                  <a:cubicBezTo>
                    <a:pt x="5395" y="4612"/>
                    <a:pt x="5891" y="4945"/>
                    <a:pt x="6387" y="4945"/>
                  </a:cubicBezTo>
                  <a:cubicBezTo>
                    <a:pt x="6884" y="4945"/>
                    <a:pt x="7380" y="4612"/>
                    <a:pt x="7380" y="3947"/>
                  </a:cubicBezTo>
                  <a:lnTo>
                    <a:pt x="7380" y="2265"/>
                  </a:lnTo>
                  <a:cubicBezTo>
                    <a:pt x="7683" y="2172"/>
                    <a:pt x="7987" y="2102"/>
                    <a:pt x="8291" y="2055"/>
                  </a:cubicBezTo>
                  <a:lnTo>
                    <a:pt x="8291" y="5021"/>
                  </a:lnTo>
                  <a:cubicBezTo>
                    <a:pt x="8291" y="5687"/>
                    <a:pt x="8787" y="6019"/>
                    <a:pt x="9283" y="6019"/>
                  </a:cubicBezTo>
                  <a:cubicBezTo>
                    <a:pt x="9779" y="6019"/>
                    <a:pt x="10276" y="5687"/>
                    <a:pt x="10276" y="5021"/>
                  </a:cubicBezTo>
                  <a:lnTo>
                    <a:pt x="10276" y="2078"/>
                  </a:lnTo>
                  <a:cubicBezTo>
                    <a:pt x="10579" y="2125"/>
                    <a:pt x="10883" y="2172"/>
                    <a:pt x="11186" y="2265"/>
                  </a:cubicBezTo>
                  <a:lnTo>
                    <a:pt x="11186" y="3947"/>
                  </a:lnTo>
                  <a:cubicBezTo>
                    <a:pt x="11186" y="4612"/>
                    <a:pt x="11683" y="4945"/>
                    <a:pt x="12179" y="4945"/>
                  </a:cubicBezTo>
                  <a:cubicBezTo>
                    <a:pt x="12675" y="4945"/>
                    <a:pt x="13171" y="4612"/>
                    <a:pt x="13171" y="3947"/>
                  </a:cubicBezTo>
                  <a:lnTo>
                    <a:pt x="13171" y="3199"/>
                  </a:lnTo>
                  <a:cubicBezTo>
                    <a:pt x="15086" y="4484"/>
                    <a:pt x="16254" y="6656"/>
                    <a:pt x="16254" y="8968"/>
                  </a:cubicBezTo>
                  <a:cubicBezTo>
                    <a:pt x="16231" y="9948"/>
                    <a:pt x="16067" y="10929"/>
                    <a:pt x="15787" y="11840"/>
                  </a:cubicBezTo>
                  <a:cubicBezTo>
                    <a:pt x="15483" y="12844"/>
                    <a:pt x="15180" y="13288"/>
                    <a:pt x="15063" y="13335"/>
                  </a:cubicBezTo>
                  <a:cubicBezTo>
                    <a:pt x="14549" y="13241"/>
                    <a:pt x="14059" y="13054"/>
                    <a:pt x="13592" y="12798"/>
                  </a:cubicBezTo>
                  <a:cubicBezTo>
                    <a:pt x="13195" y="12167"/>
                    <a:pt x="12728" y="11583"/>
                    <a:pt x="12167" y="11046"/>
                  </a:cubicBezTo>
                  <a:cubicBezTo>
                    <a:pt x="12284" y="10929"/>
                    <a:pt x="12354" y="10766"/>
                    <a:pt x="12424" y="10626"/>
                  </a:cubicBezTo>
                  <a:cubicBezTo>
                    <a:pt x="12634" y="10742"/>
                    <a:pt x="12821" y="10906"/>
                    <a:pt x="12938" y="11116"/>
                  </a:cubicBezTo>
                  <a:cubicBezTo>
                    <a:pt x="12976" y="11193"/>
                    <a:pt x="13043" y="11224"/>
                    <a:pt x="13115" y="11224"/>
                  </a:cubicBezTo>
                  <a:cubicBezTo>
                    <a:pt x="13305" y="11224"/>
                    <a:pt x="13534" y="11005"/>
                    <a:pt x="13382" y="10836"/>
                  </a:cubicBezTo>
                  <a:cubicBezTo>
                    <a:pt x="13195" y="10486"/>
                    <a:pt x="12868" y="10229"/>
                    <a:pt x="12518" y="10065"/>
                  </a:cubicBezTo>
                  <a:cubicBezTo>
                    <a:pt x="12494" y="9832"/>
                    <a:pt x="12447" y="9598"/>
                    <a:pt x="12331" y="9388"/>
                  </a:cubicBezTo>
                  <a:cubicBezTo>
                    <a:pt x="12540" y="9318"/>
                    <a:pt x="12761" y="9283"/>
                    <a:pt x="12985" y="9283"/>
                  </a:cubicBezTo>
                  <a:cubicBezTo>
                    <a:pt x="13286" y="9283"/>
                    <a:pt x="13591" y="9347"/>
                    <a:pt x="13872" y="9481"/>
                  </a:cubicBezTo>
                  <a:cubicBezTo>
                    <a:pt x="13899" y="9490"/>
                    <a:pt x="13926" y="9494"/>
                    <a:pt x="13951" y="9494"/>
                  </a:cubicBezTo>
                  <a:cubicBezTo>
                    <a:pt x="14205" y="9494"/>
                    <a:pt x="14335" y="9095"/>
                    <a:pt x="14059" y="8968"/>
                  </a:cubicBezTo>
                  <a:cubicBezTo>
                    <a:pt x="13720" y="8816"/>
                    <a:pt x="13358" y="8740"/>
                    <a:pt x="12999" y="8740"/>
                  </a:cubicBezTo>
                  <a:cubicBezTo>
                    <a:pt x="12640" y="8740"/>
                    <a:pt x="12284" y="8816"/>
                    <a:pt x="11957" y="8968"/>
                  </a:cubicBezTo>
                  <a:cubicBezTo>
                    <a:pt x="11607" y="8641"/>
                    <a:pt x="11186" y="8384"/>
                    <a:pt x="10766" y="8197"/>
                  </a:cubicBezTo>
                  <a:cubicBezTo>
                    <a:pt x="10673" y="7707"/>
                    <a:pt x="9925" y="7543"/>
                    <a:pt x="9271" y="7543"/>
                  </a:cubicBezTo>
                  <a:cubicBezTo>
                    <a:pt x="8641" y="7543"/>
                    <a:pt x="7894" y="7707"/>
                    <a:pt x="7800" y="8197"/>
                  </a:cubicBezTo>
                  <a:cubicBezTo>
                    <a:pt x="7356" y="8384"/>
                    <a:pt x="6959" y="8641"/>
                    <a:pt x="6609" y="8944"/>
                  </a:cubicBezTo>
                  <a:cubicBezTo>
                    <a:pt x="6271" y="8792"/>
                    <a:pt x="5914" y="8717"/>
                    <a:pt x="5558" y="8717"/>
                  </a:cubicBezTo>
                  <a:cubicBezTo>
                    <a:pt x="5202" y="8717"/>
                    <a:pt x="4846" y="8792"/>
                    <a:pt x="4507" y="8944"/>
                  </a:cubicBezTo>
                  <a:cubicBezTo>
                    <a:pt x="4181" y="9046"/>
                    <a:pt x="4300" y="9488"/>
                    <a:pt x="4570" y="9488"/>
                  </a:cubicBezTo>
                  <a:cubicBezTo>
                    <a:pt x="4608" y="9488"/>
                    <a:pt x="4650" y="9479"/>
                    <a:pt x="4694" y="9458"/>
                  </a:cubicBezTo>
                  <a:cubicBezTo>
                    <a:pt x="4967" y="9328"/>
                    <a:pt x="5261" y="9263"/>
                    <a:pt x="5552" y="9263"/>
                  </a:cubicBezTo>
                  <a:cubicBezTo>
                    <a:pt x="5786" y="9263"/>
                    <a:pt x="6018" y="9305"/>
                    <a:pt x="6235" y="9388"/>
                  </a:cubicBezTo>
                  <a:cubicBezTo>
                    <a:pt x="6119" y="9575"/>
                    <a:pt x="6049" y="9808"/>
                    <a:pt x="6049" y="10042"/>
                  </a:cubicBezTo>
                  <a:cubicBezTo>
                    <a:pt x="5675" y="10205"/>
                    <a:pt x="5371" y="10486"/>
                    <a:pt x="5185" y="10813"/>
                  </a:cubicBezTo>
                  <a:cubicBezTo>
                    <a:pt x="5016" y="10981"/>
                    <a:pt x="5249" y="11211"/>
                    <a:pt x="5445" y="11211"/>
                  </a:cubicBezTo>
                  <a:cubicBezTo>
                    <a:pt x="5520" y="11211"/>
                    <a:pt x="5589" y="11177"/>
                    <a:pt x="5628" y="11093"/>
                  </a:cubicBezTo>
                  <a:cubicBezTo>
                    <a:pt x="5745" y="10906"/>
                    <a:pt x="5932" y="10719"/>
                    <a:pt x="6142" y="10602"/>
                  </a:cubicBezTo>
                  <a:cubicBezTo>
                    <a:pt x="6189" y="10766"/>
                    <a:pt x="6282" y="10906"/>
                    <a:pt x="6376" y="11046"/>
                  </a:cubicBezTo>
                  <a:cubicBezTo>
                    <a:pt x="5838" y="11560"/>
                    <a:pt x="5371" y="12144"/>
                    <a:pt x="4951" y="12798"/>
                  </a:cubicBezTo>
                  <a:cubicBezTo>
                    <a:pt x="4507" y="13054"/>
                    <a:pt x="4017" y="13218"/>
                    <a:pt x="3503" y="13335"/>
                  </a:cubicBezTo>
                  <a:cubicBezTo>
                    <a:pt x="3386" y="13265"/>
                    <a:pt x="3083" y="12821"/>
                    <a:pt x="2779" y="11840"/>
                  </a:cubicBezTo>
                  <a:cubicBezTo>
                    <a:pt x="2476" y="10906"/>
                    <a:pt x="2312" y="9948"/>
                    <a:pt x="2289" y="8968"/>
                  </a:cubicBezTo>
                  <a:cubicBezTo>
                    <a:pt x="2312" y="7356"/>
                    <a:pt x="2849" y="5792"/>
                    <a:pt x="3877" y="4531"/>
                  </a:cubicBezTo>
                  <a:cubicBezTo>
                    <a:pt x="4049" y="4341"/>
                    <a:pt x="3865" y="4100"/>
                    <a:pt x="3663" y="4100"/>
                  </a:cubicBezTo>
                  <a:cubicBezTo>
                    <a:pt x="3591" y="4100"/>
                    <a:pt x="3518" y="4130"/>
                    <a:pt x="3456" y="4204"/>
                  </a:cubicBezTo>
                  <a:cubicBezTo>
                    <a:pt x="3293" y="4414"/>
                    <a:pt x="3130" y="4624"/>
                    <a:pt x="2989" y="4857"/>
                  </a:cubicBezTo>
                  <a:cubicBezTo>
                    <a:pt x="2406" y="4647"/>
                    <a:pt x="2009" y="4087"/>
                    <a:pt x="2009" y="3456"/>
                  </a:cubicBezTo>
                  <a:lnTo>
                    <a:pt x="2009" y="1985"/>
                  </a:lnTo>
                  <a:close/>
                  <a:moveTo>
                    <a:pt x="9274" y="10906"/>
                  </a:moveTo>
                  <a:cubicBezTo>
                    <a:pt x="9517" y="10906"/>
                    <a:pt x="9762" y="10999"/>
                    <a:pt x="9949" y="11186"/>
                  </a:cubicBezTo>
                  <a:cubicBezTo>
                    <a:pt x="10244" y="11468"/>
                    <a:pt x="10633" y="11613"/>
                    <a:pt x="11023" y="11613"/>
                  </a:cubicBezTo>
                  <a:cubicBezTo>
                    <a:pt x="11280" y="11613"/>
                    <a:pt x="11538" y="11550"/>
                    <a:pt x="11770" y="11420"/>
                  </a:cubicBezTo>
                  <a:cubicBezTo>
                    <a:pt x="12237" y="11863"/>
                    <a:pt x="12658" y="12354"/>
                    <a:pt x="13008" y="12891"/>
                  </a:cubicBezTo>
                  <a:cubicBezTo>
                    <a:pt x="11817" y="13393"/>
                    <a:pt x="10550" y="13644"/>
                    <a:pt x="9283" y="13644"/>
                  </a:cubicBezTo>
                  <a:cubicBezTo>
                    <a:pt x="8016" y="13644"/>
                    <a:pt x="6749" y="13393"/>
                    <a:pt x="5558" y="12891"/>
                  </a:cubicBezTo>
                  <a:cubicBezTo>
                    <a:pt x="5909" y="12354"/>
                    <a:pt x="6329" y="11863"/>
                    <a:pt x="6796" y="11420"/>
                  </a:cubicBezTo>
                  <a:cubicBezTo>
                    <a:pt x="7028" y="11550"/>
                    <a:pt x="7286" y="11613"/>
                    <a:pt x="7544" y="11613"/>
                  </a:cubicBezTo>
                  <a:cubicBezTo>
                    <a:pt x="7934" y="11613"/>
                    <a:pt x="8322" y="11468"/>
                    <a:pt x="8618" y="11186"/>
                  </a:cubicBezTo>
                  <a:cubicBezTo>
                    <a:pt x="8793" y="10999"/>
                    <a:pt x="9032" y="10906"/>
                    <a:pt x="9274" y="10906"/>
                  </a:cubicBezTo>
                  <a:close/>
                  <a:moveTo>
                    <a:pt x="9271" y="15156"/>
                  </a:moveTo>
                  <a:cubicBezTo>
                    <a:pt x="9738" y="15156"/>
                    <a:pt x="10089" y="15507"/>
                    <a:pt x="10089" y="15974"/>
                  </a:cubicBezTo>
                  <a:cubicBezTo>
                    <a:pt x="10089" y="16460"/>
                    <a:pt x="9698" y="16778"/>
                    <a:pt x="9286" y="16778"/>
                  </a:cubicBezTo>
                  <a:cubicBezTo>
                    <a:pt x="9085" y="16778"/>
                    <a:pt x="8879" y="16702"/>
                    <a:pt x="8711" y="16534"/>
                  </a:cubicBezTo>
                  <a:cubicBezTo>
                    <a:pt x="8197" y="16020"/>
                    <a:pt x="8547" y="15156"/>
                    <a:pt x="9271" y="15156"/>
                  </a:cubicBezTo>
                  <a:close/>
                  <a:moveTo>
                    <a:pt x="13288" y="13381"/>
                  </a:moveTo>
                  <a:lnTo>
                    <a:pt x="13452" y="13802"/>
                  </a:lnTo>
                  <a:cubicBezTo>
                    <a:pt x="13522" y="14035"/>
                    <a:pt x="13405" y="14292"/>
                    <a:pt x="13171" y="14386"/>
                  </a:cubicBezTo>
                  <a:cubicBezTo>
                    <a:pt x="12891" y="14479"/>
                    <a:pt x="12588" y="14572"/>
                    <a:pt x="12284" y="14666"/>
                  </a:cubicBezTo>
                  <a:cubicBezTo>
                    <a:pt x="11940" y="14752"/>
                    <a:pt x="12031" y="15214"/>
                    <a:pt x="12321" y="15214"/>
                  </a:cubicBezTo>
                  <a:cubicBezTo>
                    <a:pt x="12346" y="15214"/>
                    <a:pt x="12373" y="15210"/>
                    <a:pt x="12401" y="15203"/>
                  </a:cubicBezTo>
                  <a:cubicBezTo>
                    <a:pt x="12658" y="15133"/>
                    <a:pt x="12891" y="15063"/>
                    <a:pt x="13125" y="14993"/>
                  </a:cubicBezTo>
                  <a:lnTo>
                    <a:pt x="14082" y="17398"/>
                  </a:lnTo>
                  <a:cubicBezTo>
                    <a:pt x="14129" y="17538"/>
                    <a:pt x="14106" y="17678"/>
                    <a:pt x="14035" y="17819"/>
                  </a:cubicBezTo>
                  <a:lnTo>
                    <a:pt x="14012" y="17795"/>
                  </a:lnTo>
                  <a:cubicBezTo>
                    <a:pt x="13942" y="17935"/>
                    <a:pt x="13802" y="18005"/>
                    <a:pt x="13638" y="18005"/>
                  </a:cubicBezTo>
                  <a:lnTo>
                    <a:pt x="4904" y="18005"/>
                  </a:lnTo>
                  <a:cubicBezTo>
                    <a:pt x="4601" y="18005"/>
                    <a:pt x="4367" y="17678"/>
                    <a:pt x="4484" y="17375"/>
                  </a:cubicBezTo>
                  <a:lnTo>
                    <a:pt x="5441" y="14969"/>
                  </a:lnTo>
                  <a:cubicBezTo>
                    <a:pt x="6259" y="15250"/>
                    <a:pt x="7123" y="15460"/>
                    <a:pt x="7987" y="15553"/>
                  </a:cubicBezTo>
                  <a:cubicBezTo>
                    <a:pt x="7707" y="16441"/>
                    <a:pt x="8361" y="17328"/>
                    <a:pt x="9271" y="17328"/>
                  </a:cubicBezTo>
                  <a:cubicBezTo>
                    <a:pt x="10206" y="17328"/>
                    <a:pt x="10859" y="16441"/>
                    <a:pt x="10579" y="15553"/>
                  </a:cubicBezTo>
                  <a:cubicBezTo>
                    <a:pt x="10813" y="15530"/>
                    <a:pt x="11070" y="15507"/>
                    <a:pt x="11326" y="15460"/>
                  </a:cubicBezTo>
                  <a:cubicBezTo>
                    <a:pt x="11634" y="15394"/>
                    <a:pt x="11570" y="14916"/>
                    <a:pt x="11290" y="14916"/>
                  </a:cubicBezTo>
                  <a:cubicBezTo>
                    <a:pt x="11272" y="14916"/>
                    <a:pt x="11253" y="14918"/>
                    <a:pt x="11233" y="14923"/>
                  </a:cubicBezTo>
                  <a:cubicBezTo>
                    <a:pt x="10906" y="14969"/>
                    <a:pt x="10579" y="15016"/>
                    <a:pt x="10276" y="15039"/>
                  </a:cubicBezTo>
                  <a:cubicBezTo>
                    <a:pt x="10007" y="14759"/>
                    <a:pt x="9645" y="14619"/>
                    <a:pt x="9283" y="14619"/>
                  </a:cubicBezTo>
                  <a:cubicBezTo>
                    <a:pt x="8921" y="14619"/>
                    <a:pt x="8559" y="14759"/>
                    <a:pt x="8291" y="15039"/>
                  </a:cubicBezTo>
                  <a:cubicBezTo>
                    <a:pt x="7310" y="14946"/>
                    <a:pt x="6329" y="14713"/>
                    <a:pt x="5395" y="14386"/>
                  </a:cubicBezTo>
                  <a:cubicBezTo>
                    <a:pt x="5161" y="14292"/>
                    <a:pt x="5044" y="14035"/>
                    <a:pt x="5138" y="13802"/>
                  </a:cubicBezTo>
                  <a:lnTo>
                    <a:pt x="5301" y="13381"/>
                  </a:lnTo>
                  <a:cubicBezTo>
                    <a:pt x="6562" y="13895"/>
                    <a:pt x="7917" y="14152"/>
                    <a:pt x="9271" y="14199"/>
                  </a:cubicBezTo>
                  <a:lnTo>
                    <a:pt x="9295" y="14199"/>
                  </a:lnTo>
                  <a:cubicBezTo>
                    <a:pt x="10673" y="14152"/>
                    <a:pt x="12004" y="13895"/>
                    <a:pt x="13288" y="13381"/>
                  </a:cubicBezTo>
                  <a:close/>
                  <a:moveTo>
                    <a:pt x="1238" y="0"/>
                  </a:moveTo>
                  <a:cubicBezTo>
                    <a:pt x="561" y="0"/>
                    <a:pt x="0" y="560"/>
                    <a:pt x="0" y="1238"/>
                  </a:cubicBezTo>
                  <a:lnTo>
                    <a:pt x="0" y="3480"/>
                  </a:lnTo>
                  <a:cubicBezTo>
                    <a:pt x="0" y="4857"/>
                    <a:pt x="841" y="6119"/>
                    <a:pt x="2125" y="6656"/>
                  </a:cubicBezTo>
                  <a:cubicBezTo>
                    <a:pt x="1868" y="7403"/>
                    <a:pt x="1752" y="8197"/>
                    <a:pt x="1752" y="8968"/>
                  </a:cubicBezTo>
                  <a:cubicBezTo>
                    <a:pt x="1775" y="10042"/>
                    <a:pt x="1962" y="11116"/>
                    <a:pt x="2289" y="12144"/>
                  </a:cubicBezTo>
                  <a:cubicBezTo>
                    <a:pt x="2686" y="13311"/>
                    <a:pt x="3083" y="13895"/>
                    <a:pt x="3456" y="13895"/>
                  </a:cubicBezTo>
                  <a:cubicBezTo>
                    <a:pt x="3877" y="13848"/>
                    <a:pt x="4274" y="13755"/>
                    <a:pt x="4624" y="13568"/>
                  </a:cubicBezTo>
                  <a:lnTo>
                    <a:pt x="4624" y="13615"/>
                  </a:lnTo>
                  <a:cubicBezTo>
                    <a:pt x="4437" y="14012"/>
                    <a:pt x="4577" y="14502"/>
                    <a:pt x="4928" y="14783"/>
                  </a:cubicBezTo>
                  <a:lnTo>
                    <a:pt x="3970" y="17211"/>
                  </a:lnTo>
                  <a:cubicBezTo>
                    <a:pt x="3713" y="17842"/>
                    <a:pt x="4204" y="18566"/>
                    <a:pt x="4904" y="18566"/>
                  </a:cubicBezTo>
                  <a:lnTo>
                    <a:pt x="13638" y="18566"/>
                  </a:lnTo>
                  <a:cubicBezTo>
                    <a:pt x="14339" y="18566"/>
                    <a:pt x="14829" y="17842"/>
                    <a:pt x="14573" y="17211"/>
                  </a:cubicBezTo>
                  <a:lnTo>
                    <a:pt x="13615" y="14783"/>
                  </a:lnTo>
                  <a:cubicBezTo>
                    <a:pt x="13965" y="14502"/>
                    <a:pt x="14106" y="14012"/>
                    <a:pt x="13919" y="13615"/>
                  </a:cubicBezTo>
                  <a:lnTo>
                    <a:pt x="13919" y="13568"/>
                  </a:lnTo>
                  <a:cubicBezTo>
                    <a:pt x="14269" y="13755"/>
                    <a:pt x="14666" y="13848"/>
                    <a:pt x="15086" y="13895"/>
                  </a:cubicBezTo>
                  <a:cubicBezTo>
                    <a:pt x="15483" y="13895"/>
                    <a:pt x="15880" y="13311"/>
                    <a:pt x="16254" y="12144"/>
                  </a:cubicBezTo>
                  <a:cubicBezTo>
                    <a:pt x="16581" y="11116"/>
                    <a:pt x="16768" y="10042"/>
                    <a:pt x="16791" y="8968"/>
                  </a:cubicBezTo>
                  <a:cubicBezTo>
                    <a:pt x="16791" y="8197"/>
                    <a:pt x="16674" y="7403"/>
                    <a:pt x="16418" y="6656"/>
                  </a:cubicBezTo>
                  <a:cubicBezTo>
                    <a:pt x="17702" y="6119"/>
                    <a:pt x="18543" y="4857"/>
                    <a:pt x="18543" y="3480"/>
                  </a:cubicBezTo>
                  <a:lnTo>
                    <a:pt x="18543" y="1238"/>
                  </a:lnTo>
                  <a:cubicBezTo>
                    <a:pt x="18543" y="560"/>
                    <a:pt x="17982" y="0"/>
                    <a:pt x="17305" y="0"/>
                  </a:cubicBezTo>
                  <a:lnTo>
                    <a:pt x="15086" y="0"/>
                  </a:lnTo>
                  <a:cubicBezTo>
                    <a:pt x="13755" y="0"/>
                    <a:pt x="12541" y="747"/>
                    <a:pt x="11957" y="1938"/>
                  </a:cubicBezTo>
                  <a:cubicBezTo>
                    <a:pt x="11093" y="1611"/>
                    <a:pt x="10182" y="1448"/>
                    <a:pt x="9271" y="1448"/>
                  </a:cubicBezTo>
                  <a:cubicBezTo>
                    <a:pt x="8361" y="1448"/>
                    <a:pt x="7450" y="1611"/>
                    <a:pt x="6586" y="1938"/>
                  </a:cubicBezTo>
                  <a:cubicBezTo>
                    <a:pt x="6002" y="747"/>
                    <a:pt x="4811" y="0"/>
                    <a:pt x="3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4109888" y="1437325"/>
              <a:ext cx="13450" cy="25700"/>
            </a:xfrm>
            <a:custGeom>
              <a:avLst/>
              <a:gdLst/>
              <a:ahLst/>
              <a:cxnLst/>
              <a:rect l="l" t="t" r="r" b="b"/>
              <a:pathLst>
                <a:path w="538" h="1028" extrusionOk="0">
                  <a:moveTo>
                    <a:pt x="281" y="0"/>
                  </a:moveTo>
                  <a:cubicBezTo>
                    <a:pt x="117" y="0"/>
                    <a:pt x="1" y="117"/>
                    <a:pt x="1" y="280"/>
                  </a:cubicBezTo>
                  <a:lnTo>
                    <a:pt x="1" y="748"/>
                  </a:lnTo>
                  <a:cubicBezTo>
                    <a:pt x="1" y="911"/>
                    <a:pt x="117" y="1028"/>
                    <a:pt x="281" y="1028"/>
                  </a:cubicBezTo>
                  <a:cubicBezTo>
                    <a:pt x="421" y="1028"/>
                    <a:pt x="538" y="911"/>
                    <a:pt x="538" y="748"/>
                  </a:cubicBezTo>
                  <a:lnTo>
                    <a:pt x="538" y="280"/>
                  </a:lnTo>
                  <a:cubicBezTo>
                    <a:pt x="538" y="117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4258188" y="1437900"/>
              <a:ext cx="13450" cy="25125"/>
            </a:xfrm>
            <a:custGeom>
              <a:avLst/>
              <a:gdLst/>
              <a:ahLst/>
              <a:cxnLst/>
              <a:rect l="l" t="t" r="r" b="b"/>
              <a:pathLst>
                <a:path w="538" h="1005" extrusionOk="0">
                  <a:moveTo>
                    <a:pt x="257" y="1"/>
                  </a:moveTo>
                  <a:cubicBezTo>
                    <a:pt x="117" y="1"/>
                    <a:pt x="0" y="117"/>
                    <a:pt x="0" y="257"/>
                  </a:cubicBezTo>
                  <a:lnTo>
                    <a:pt x="0" y="725"/>
                  </a:lnTo>
                  <a:cubicBezTo>
                    <a:pt x="0" y="888"/>
                    <a:pt x="117" y="1005"/>
                    <a:pt x="257" y="1005"/>
                  </a:cubicBezTo>
                  <a:cubicBezTo>
                    <a:pt x="421" y="1005"/>
                    <a:pt x="538" y="888"/>
                    <a:pt x="538" y="725"/>
                  </a:cubicBezTo>
                  <a:lnTo>
                    <a:pt x="538" y="257"/>
                  </a:lnTo>
                  <a:cubicBezTo>
                    <a:pt x="538" y="117"/>
                    <a:pt x="421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37"/>
          <p:cNvGrpSpPr/>
          <p:nvPr/>
        </p:nvGrpSpPr>
        <p:grpSpPr>
          <a:xfrm>
            <a:off x="1075600" y="501479"/>
            <a:ext cx="463600" cy="463575"/>
            <a:chOff x="3218963" y="1265100"/>
            <a:chExt cx="463600" cy="463575"/>
          </a:xfrm>
        </p:grpSpPr>
        <p:sp>
          <p:nvSpPr>
            <p:cNvPr id="1678" name="Google Shape;1678;p37"/>
            <p:cNvSpPr/>
            <p:nvPr/>
          </p:nvSpPr>
          <p:spPr>
            <a:xfrm>
              <a:off x="3319963" y="1589700"/>
              <a:ext cx="261000" cy="131975"/>
            </a:xfrm>
            <a:custGeom>
              <a:avLst/>
              <a:gdLst/>
              <a:ahLst/>
              <a:cxnLst/>
              <a:rect l="l" t="t" r="r" b="b"/>
              <a:pathLst>
                <a:path w="10440" h="5279" extrusionOk="0">
                  <a:moveTo>
                    <a:pt x="1869" y="0"/>
                  </a:moveTo>
                  <a:lnTo>
                    <a:pt x="188" y="4297"/>
                  </a:lnTo>
                  <a:cubicBezTo>
                    <a:pt x="1" y="4764"/>
                    <a:pt x="351" y="5278"/>
                    <a:pt x="865" y="5278"/>
                  </a:cubicBezTo>
                  <a:lnTo>
                    <a:pt x="9599" y="5278"/>
                  </a:lnTo>
                  <a:cubicBezTo>
                    <a:pt x="10089" y="5278"/>
                    <a:pt x="10440" y="4764"/>
                    <a:pt x="10253" y="4297"/>
                  </a:cubicBezTo>
                  <a:lnTo>
                    <a:pt x="85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319388" y="1589700"/>
              <a:ext cx="101600" cy="131975"/>
            </a:xfrm>
            <a:custGeom>
              <a:avLst/>
              <a:gdLst/>
              <a:ahLst/>
              <a:cxnLst/>
              <a:rect l="l" t="t" r="r" b="b"/>
              <a:pathLst>
                <a:path w="4064" h="5279" extrusionOk="0">
                  <a:moveTo>
                    <a:pt x="1892" y="0"/>
                  </a:moveTo>
                  <a:lnTo>
                    <a:pt x="187" y="4297"/>
                  </a:lnTo>
                  <a:cubicBezTo>
                    <a:pt x="0" y="4764"/>
                    <a:pt x="351" y="5278"/>
                    <a:pt x="864" y="5278"/>
                  </a:cubicBezTo>
                  <a:lnTo>
                    <a:pt x="3036" y="5278"/>
                  </a:lnTo>
                  <a:cubicBezTo>
                    <a:pt x="2523" y="5278"/>
                    <a:pt x="2172" y="4764"/>
                    <a:pt x="2359" y="4297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336313" y="1571600"/>
              <a:ext cx="228300" cy="77675"/>
            </a:xfrm>
            <a:custGeom>
              <a:avLst/>
              <a:gdLst/>
              <a:ahLst/>
              <a:cxnLst/>
              <a:rect l="l" t="t" r="r" b="b"/>
              <a:pathLst>
                <a:path w="9132" h="3107" extrusionOk="0">
                  <a:moveTo>
                    <a:pt x="725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6" y="2826"/>
                    <a:pt x="3177" y="3083"/>
                    <a:pt x="4531" y="3106"/>
                  </a:cubicBezTo>
                  <a:lnTo>
                    <a:pt x="4601" y="3106"/>
                  </a:lnTo>
                  <a:cubicBezTo>
                    <a:pt x="5956" y="3083"/>
                    <a:pt x="7287" y="2826"/>
                    <a:pt x="8548" y="2382"/>
                  </a:cubicBezTo>
                  <a:cubicBezTo>
                    <a:pt x="8922" y="2242"/>
                    <a:pt x="9132" y="1822"/>
                    <a:pt x="8968" y="1425"/>
                  </a:cubicBezTo>
                  <a:lnTo>
                    <a:pt x="8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336313" y="1571600"/>
              <a:ext cx="114450" cy="77675"/>
            </a:xfrm>
            <a:custGeom>
              <a:avLst/>
              <a:gdLst/>
              <a:ahLst/>
              <a:cxnLst/>
              <a:rect l="l" t="t" r="r" b="b"/>
              <a:pathLst>
                <a:path w="4578" h="3107" extrusionOk="0">
                  <a:moveTo>
                    <a:pt x="725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6" y="2826"/>
                    <a:pt x="3177" y="3083"/>
                    <a:pt x="4531" y="3106"/>
                  </a:cubicBezTo>
                  <a:lnTo>
                    <a:pt x="4578" y="3106"/>
                  </a:lnTo>
                  <a:cubicBezTo>
                    <a:pt x="3597" y="3106"/>
                    <a:pt x="3597" y="1659"/>
                    <a:pt x="4578" y="1659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225388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958" y="0"/>
                  </a:moveTo>
                  <a:cubicBezTo>
                    <a:pt x="421" y="0"/>
                    <a:pt x="1" y="421"/>
                    <a:pt x="1" y="958"/>
                  </a:cubicBezTo>
                  <a:lnTo>
                    <a:pt x="1" y="3200"/>
                  </a:lnTo>
                  <a:cubicBezTo>
                    <a:pt x="1" y="5140"/>
                    <a:pt x="1578" y="6420"/>
                    <a:pt x="3227" y="6420"/>
                  </a:cubicBezTo>
                  <a:cubicBezTo>
                    <a:pt x="4020" y="6420"/>
                    <a:pt x="4829" y="6124"/>
                    <a:pt x="5489" y="5465"/>
                  </a:cubicBezTo>
                  <a:cubicBezTo>
                    <a:pt x="7497" y="3457"/>
                    <a:pt x="6072" y="0"/>
                    <a:pt x="3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225388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519" y="0"/>
                  </a:moveTo>
                  <a:cubicBezTo>
                    <a:pt x="3414" y="0"/>
                    <a:pt x="3307" y="6"/>
                    <a:pt x="3200" y="16"/>
                  </a:cubicBezTo>
                  <a:cubicBezTo>
                    <a:pt x="4181" y="16"/>
                    <a:pt x="4181" y="1464"/>
                    <a:pt x="3200" y="1464"/>
                  </a:cubicBezTo>
                  <a:lnTo>
                    <a:pt x="1448" y="3216"/>
                  </a:lnTo>
                  <a:cubicBezTo>
                    <a:pt x="1448" y="3706"/>
                    <a:pt x="1086" y="3951"/>
                    <a:pt x="724" y="3951"/>
                  </a:cubicBezTo>
                  <a:cubicBezTo>
                    <a:pt x="363" y="3951"/>
                    <a:pt x="1" y="3706"/>
                    <a:pt x="1" y="3216"/>
                  </a:cubicBezTo>
                  <a:lnTo>
                    <a:pt x="1" y="3216"/>
                  </a:lnTo>
                  <a:cubicBezTo>
                    <a:pt x="1" y="4991"/>
                    <a:pt x="1425" y="6438"/>
                    <a:pt x="3200" y="6438"/>
                  </a:cubicBezTo>
                  <a:lnTo>
                    <a:pt x="3200" y="6415"/>
                  </a:lnTo>
                  <a:cubicBezTo>
                    <a:pt x="3296" y="6423"/>
                    <a:pt x="3392" y="6427"/>
                    <a:pt x="3487" y="6427"/>
                  </a:cubicBezTo>
                  <a:cubicBezTo>
                    <a:pt x="5252" y="6427"/>
                    <a:pt x="6703" y="5011"/>
                    <a:pt x="6703" y="3216"/>
                  </a:cubicBezTo>
                  <a:cubicBezTo>
                    <a:pt x="6703" y="1431"/>
                    <a:pt x="5269" y="0"/>
                    <a:pt x="3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26158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0" y="1"/>
                  </a:moveTo>
                  <a:lnTo>
                    <a:pt x="0" y="1776"/>
                  </a:lnTo>
                  <a:cubicBezTo>
                    <a:pt x="0" y="2733"/>
                    <a:pt x="794" y="3527"/>
                    <a:pt x="1752" y="3527"/>
                  </a:cubicBezTo>
                  <a:cubicBezTo>
                    <a:pt x="2733" y="3527"/>
                    <a:pt x="3503" y="2733"/>
                    <a:pt x="3503" y="1776"/>
                  </a:cubicBezTo>
                  <a:cubicBezTo>
                    <a:pt x="3503" y="795"/>
                    <a:pt x="2733" y="1"/>
                    <a:pt x="1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488113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4297" y="0"/>
                  </a:moveTo>
                  <a:cubicBezTo>
                    <a:pt x="1425" y="0"/>
                    <a:pt x="0" y="3457"/>
                    <a:pt x="2032" y="5465"/>
                  </a:cubicBezTo>
                  <a:cubicBezTo>
                    <a:pt x="2684" y="6124"/>
                    <a:pt x="3488" y="6420"/>
                    <a:pt x="4277" y="6420"/>
                  </a:cubicBezTo>
                  <a:cubicBezTo>
                    <a:pt x="5920" y="6420"/>
                    <a:pt x="7497" y="5140"/>
                    <a:pt x="7497" y="3200"/>
                  </a:cubicBezTo>
                  <a:lnTo>
                    <a:pt x="7497" y="958"/>
                  </a:lnTo>
                  <a:cubicBezTo>
                    <a:pt x="7497" y="421"/>
                    <a:pt x="7053" y="0"/>
                    <a:pt x="6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507963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184" y="0"/>
                  </a:moveTo>
                  <a:cubicBezTo>
                    <a:pt x="1434" y="0"/>
                    <a:pt x="0" y="1431"/>
                    <a:pt x="0" y="3216"/>
                  </a:cubicBezTo>
                  <a:cubicBezTo>
                    <a:pt x="0" y="5011"/>
                    <a:pt x="1452" y="6427"/>
                    <a:pt x="3217" y="6427"/>
                  </a:cubicBezTo>
                  <a:cubicBezTo>
                    <a:pt x="3311" y="6427"/>
                    <a:pt x="3407" y="6423"/>
                    <a:pt x="3503" y="6415"/>
                  </a:cubicBezTo>
                  <a:lnTo>
                    <a:pt x="3503" y="6438"/>
                  </a:lnTo>
                  <a:cubicBezTo>
                    <a:pt x="5278" y="6438"/>
                    <a:pt x="6703" y="4991"/>
                    <a:pt x="6703" y="3216"/>
                  </a:cubicBezTo>
                  <a:lnTo>
                    <a:pt x="6703" y="3216"/>
                  </a:lnTo>
                  <a:cubicBezTo>
                    <a:pt x="6703" y="3706"/>
                    <a:pt x="6341" y="3951"/>
                    <a:pt x="5979" y="3951"/>
                  </a:cubicBezTo>
                  <a:cubicBezTo>
                    <a:pt x="5617" y="3951"/>
                    <a:pt x="5255" y="3706"/>
                    <a:pt x="5255" y="3216"/>
                  </a:cubicBezTo>
                  <a:lnTo>
                    <a:pt x="3503" y="1464"/>
                  </a:lnTo>
                  <a:cubicBezTo>
                    <a:pt x="2523" y="1464"/>
                    <a:pt x="2523" y="16"/>
                    <a:pt x="3503" y="16"/>
                  </a:cubicBezTo>
                  <a:cubicBezTo>
                    <a:pt x="3396" y="6"/>
                    <a:pt x="3290" y="0"/>
                    <a:pt x="3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55173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1752" y="1"/>
                  </a:moveTo>
                  <a:cubicBezTo>
                    <a:pt x="772" y="1"/>
                    <a:pt x="1" y="795"/>
                    <a:pt x="1" y="1776"/>
                  </a:cubicBezTo>
                  <a:cubicBezTo>
                    <a:pt x="1" y="2733"/>
                    <a:pt x="772" y="3527"/>
                    <a:pt x="1752" y="3527"/>
                  </a:cubicBezTo>
                  <a:cubicBezTo>
                    <a:pt x="2710" y="3527"/>
                    <a:pt x="3504" y="2733"/>
                    <a:pt x="3504" y="1776"/>
                  </a:cubicBezTo>
                  <a:lnTo>
                    <a:pt x="3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269188" y="1308300"/>
              <a:ext cx="362575" cy="304775"/>
            </a:xfrm>
            <a:custGeom>
              <a:avLst/>
              <a:gdLst/>
              <a:ahLst/>
              <a:cxnLst/>
              <a:rect l="l" t="t" r="r" b="b"/>
              <a:pathLst>
                <a:path w="14503" h="12191" extrusionOk="0">
                  <a:moveTo>
                    <a:pt x="7263" y="0"/>
                  </a:moveTo>
                  <a:cubicBezTo>
                    <a:pt x="3246" y="0"/>
                    <a:pt x="0" y="3246"/>
                    <a:pt x="0" y="7240"/>
                  </a:cubicBezTo>
                  <a:cubicBezTo>
                    <a:pt x="0" y="10322"/>
                    <a:pt x="3620" y="12074"/>
                    <a:pt x="7240" y="12191"/>
                  </a:cubicBezTo>
                  <a:cubicBezTo>
                    <a:pt x="10883" y="12097"/>
                    <a:pt x="14502" y="10322"/>
                    <a:pt x="14502" y="7240"/>
                  </a:cubicBezTo>
                  <a:cubicBezTo>
                    <a:pt x="14502" y="3246"/>
                    <a:pt x="11256" y="0"/>
                    <a:pt x="7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269188" y="1307950"/>
              <a:ext cx="252225" cy="305125"/>
            </a:xfrm>
            <a:custGeom>
              <a:avLst/>
              <a:gdLst/>
              <a:ahLst/>
              <a:cxnLst/>
              <a:rect l="l" t="t" r="r" b="b"/>
              <a:pathLst>
                <a:path w="10089" h="12205" extrusionOk="0">
                  <a:moveTo>
                    <a:pt x="7266" y="0"/>
                  </a:moveTo>
                  <a:cubicBezTo>
                    <a:pt x="3431" y="0"/>
                    <a:pt x="0" y="3083"/>
                    <a:pt x="0" y="7254"/>
                  </a:cubicBezTo>
                  <a:cubicBezTo>
                    <a:pt x="0" y="10336"/>
                    <a:pt x="3620" y="12088"/>
                    <a:pt x="7240" y="12205"/>
                  </a:cubicBezTo>
                  <a:cubicBezTo>
                    <a:pt x="8197" y="12181"/>
                    <a:pt x="9154" y="12041"/>
                    <a:pt x="10065" y="11784"/>
                  </a:cubicBezTo>
                  <a:cubicBezTo>
                    <a:pt x="7590" y="11084"/>
                    <a:pt x="5652" y="9519"/>
                    <a:pt x="5652" y="7254"/>
                  </a:cubicBezTo>
                  <a:cubicBezTo>
                    <a:pt x="5652" y="4358"/>
                    <a:pt x="7403" y="1719"/>
                    <a:pt x="10089" y="575"/>
                  </a:cubicBezTo>
                  <a:cubicBezTo>
                    <a:pt x="9153" y="182"/>
                    <a:pt x="8197" y="0"/>
                    <a:pt x="7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420388" y="1513225"/>
              <a:ext cx="60750" cy="60150"/>
            </a:xfrm>
            <a:custGeom>
              <a:avLst/>
              <a:gdLst/>
              <a:ahLst/>
              <a:cxnLst/>
              <a:rect l="l" t="t" r="r" b="b"/>
              <a:pathLst>
                <a:path w="2430" h="2406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1868"/>
                    <a:pt x="538" y="2406"/>
                    <a:pt x="1215" y="2406"/>
                  </a:cubicBezTo>
                  <a:cubicBezTo>
                    <a:pt x="1869" y="2406"/>
                    <a:pt x="2429" y="1868"/>
                    <a:pt x="2406" y="1191"/>
                  </a:cubicBezTo>
                  <a:lnTo>
                    <a:pt x="2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3318488" y="1440525"/>
              <a:ext cx="264525" cy="121050"/>
            </a:xfrm>
            <a:custGeom>
              <a:avLst/>
              <a:gdLst/>
              <a:ahLst/>
              <a:cxnLst/>
              <a:rect l="l" t="t" r="r" b="b"/>
              <a:pathLst>
                <a:path w="10581" h="4842" extrusionOk="0">
                  <a:moveTo>
                    <a:pt x="5279" y="1"/>
                  </a:moveTo>
                  <a:cubicBezTo>
                    <a:pt x="3855" y="1"/>
                    <a:pt x="2430" y="549"/>
                    <a:pt x="1344" y="1647"/>
                  </a:cubicBezTo>
                  <a:cubicBezTo>
                    <a:pt x="1" y="2990"/>
                    <a:pt x="1240" y="4842"/>
                    <a:pt x="2681" y="4842"/>
                  </a:cubicBezTo>
                  <a:cubicBezTo>
                    <a:pt x="3118" y="4842"/>
                    <a:pt x="3575" y="4671"/>
                    <a:pt x="3983" y="4263"/>
                  </a:cubicBezTo>
                  <a:cubicBezTo>
                    <a:pt x="4345" y="3901"/>
                    <a:pt x="4818" y="3720"/>
                    <a:pt x="5291" y="3720"/>
                  </a:cubicBezTo>
                  <a:cubicBezTo>
                    <a:pt x="5764" y="3720"/>
                    <a:pt x="6237" y="3901"/>
                    <a:pt x="6599" y="4263"/>
                  </a:cubicBezTo>
                  <a:cubicBezTo>
                    <a:pt x="7007" y="4671"/>
                    <a:pt x="7463" y="4842"/>
                    <a:pt x="7901" y="4842"/>
                  </a:cubicBezTo>
                  <a:cubicBezTo>
                    <a:pt x="9342" y="4842"/>
                    <a:pt x="10581" y="2990"/>
                    <a:pt x="9238" y="1647"/>
                  </a:cubicBezTo>
                  <a:lnTo>
                    <a:pt x="9214" y="1647"/>
                  </a:lnTo>
                  <a:cubicBezTo>
                    <a:pt x="8128" y="549"/>
                    <a:pt x="6704" y="1"/>
                    <a:pt x="5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3318488" y="1440475"/>
              <a:ext cx="167325" cy="121100"/>
            </a:xfrm>
            <a:custGeom>
              <a:avLst/>
              <a:gdLst/>
              <a:ahLst/>
              <a:cxnLst/>
              <a:rect l="l" t="t" r="r" b="b"/>
              <a:pathLst>
                <a:path w="6693" h="4844" extrusionOk="0">
                  <a:moveTo>
                    <a:pt x="5288" y="0"/>
                  </a:moveTo>
                  <a:cubicBezTo>
                    <a:pt x="3828" y="0"/>
                    <a:pt x="2405" y="570"/>
                    <a:pt x="1344" y="1649"/>
                  </a:cubicBezTo>
                  <a:cubicBezTo>
                    <a:pt x="1" y="2992"/>
                    <a:pt x="1240" y="4844"/>
                    <a:pt x="2681" y="4844"/>
                  </a:cubicBezTo>
                  <a:cubicBezTo>
                    <a:pt x="3118" y="4844"/>
                    <a:pt x="3575" y="4673"/>
                    <a:pt x="3983" y="4265"/>
                  </a:cubicBezTo>
                  <a:cubicBezTo>
                    <a:pt x="4006" y="4218"/>
                    <a:pt x="4053" y="4195"/>
                    <a:pt x="4100" y="4171"/>
                  </a:cubicBezTo>
                  <a:cubicBezTo>
                    <a:pt x="3446" y="3424"/>
                    <a:pt x="3493" y="2326"/>
                    <a:pt x="4170" y="1649"/>
                  </a:cubicBezTo>
                  <a:cubicBezTo>
                    <a:pt x="4871" y="948"/>
                    <a:pt x="5735" y="435"/>
                    <a:pt x="6692" y="178"/>
                  </a:cubicBezTo>
                  <a:cubicBezTo>
                    <a:pt x="6227" y="59"/>
                    <a:pt x="5756" y="0"/>
                    <a:pt x="5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406388" y="1429425"/>
              <a:ext cx="88175" cy="62225"/>
            </a:xfrm>
            <a:custGeom>
              <a:avLst/>
              <a:gdLst/>
              <a:ahLst/>
              <a:cxnLst/>
              <a:rect l="l" t="t" r="r" b="b"/>
              <a:pathLst>
                <a:path w="3527" h="2489" extrusionOk="0">
                  <a:moveTo>
                    <a:pt x="1763" y="1"/>
                  </a:moveTo>
                  <a:cubicBezTo>
                    <a:pt x="882" y="1"/>
                    <a:pt x="0" y="246"/>
                    <a:pt x="0" y="737"/>
                  </a:cubicBezTo>
                  <a:cubicBezTo>
                    <a:pt x="0" y="1694"/>
                    <a:pt x="794" y="2488"/>
                    <a:pt x="1775" y="2488"/>
                  </a:cubicBezTo>
                  <a:cubicBezTo>
                    <a:pt x="2732" y="2488"/>
                    <a:pt x="3526" y="1694"/>
                    <a:pt x="3526" y="737"/>
                  </a:cubicBezTo>
                  <a:cubicBezTo>
                    <a:pt x="3526" y="246"/>
                    <a:pt x="264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406388" y="1429150"/>
              <a:ext cx="65975" cy="62625"/>
            </a:xfrm>
            <a:custGeom>
              <a:avLst/>
              <a:gdLst/>
              <a:ahLst/>
              <a:cxnLst/>
              <a:rect l="l" t="t" r="r" b="b"/>
              <a:pathLst>
                <a:path w="2639" h="2505" extrusionOk="0">
                  <a:moveTo>
                    <a:pt x="1822" y="0"/>
                  </a:moveTo>
                  <a:cubicBezTo>
                    <a:pt x="911" y="0"/>
                    <a:pt x="0" y="234"/>
                    <a:pt x="0" y="748"/>
                  </a:cubicBezTo>
                  <a:cubicBezTo>
                    <a:pt x="0" y="1774"/>
                    <a:pt x="844" y="2505"/>
                    <a:pt x="1761" y="2505"/>
                  </a:cubicBezTo>
                  <a:cubicBezTo>
                    <a:pt x="2055" y="2505"/>
                    <a:pt x="2356" y="2430"/>
                    <a:pt x="2639" y="2266"/>
                  </a:cubicBezTo>
                  <a:cubicBezTo>
                    <a:pt x="2102" y="1962"/>
                    <a:pt x="1752" y="1378"/>
                    <a:pt x="1775" y="748"/>
                  </a:cubicBezTo>
                  <a:cubicBezTo>
                    <a:pt x="1752" y="491"/>
                    <a:pt x="1775" y="257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423313" y="1637000"/>
              <a:ext cx="54325" cy="54300"/>
            </a:xfrm>
            <a:custGeom>
              <a:avLst/>
              <a:gdLst/>
              <a:ahLst/>
              <a:cxnLst/>
              <a:rect l="l" t="t" r="r" b="b"/>
              <a:pathLst>
                <a:path w="2173" h="2172" extrusionOk="0">
                  <a:moveTo>
                    <a:pt x="1098" y="0"/>
                  </a:moveTo>
                  <a:cubicBezTo>
                    <a:pt x="491" y="0"/>
                    <a:pt x="0" y="490"/>
                    <a:pt x="0" y="1098"/>
                  </a:cubicBezTo>
                  <a:cubicBezTo>
                    <a:pt x="0" y="1681"/>
                    <a:pt x="491" y="2172"/>
                    <a:pt x="1098" y="2172"/>
                  </a:cubicBezTo>
                  <a:cubicBezTo>
                    <a:pt x="1682" y="2172"/>
                    <a:pt x="2172" y="1681"/>
                    <a:pt x="2172" y="1098"/>
                  </a:cubicBezTo>
                  <a:cubicBezTo>
                    <a:pt x="2172" y="490"/>
                    <a:pt x="1682" y="0"/>
                    <a:pt x="1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3423313" y="1636825"/>
              <a:ext cx="40875" cy="54650"/>
            </a:xfrm>
            <a:custGeom>
              <a:avLst/>
              <a:gdLst/>
              <a:ahLst/>
              <a:cxnLst/>
              <a:rect l="l" t="t" r="r" b="b"/>
              <a:pathLst>
                <a:path w="1635" h="2186" extrusionOk="0">
                  <a:moveTo>
                    <a:pt x="1099" y="1"/>
                  </a:moveTo>
                  <a:cubicBezTo>
                    <a:pt x="528" y="1"/>
                    <a:pt x="0" y="465"/>
                    <a:pt x="0" y="1105"/>
                  </a:cubicBezTo>
                  <a:cubicBezTo>
                    <a:pt x="0" y="1726"/>
                    <a:pt x="527" y="2185"/>
                    <a:pt x="1097" y="2185"/>
                  </a:cubicBezTo>
                  <a:cubicBezTo>
                    <a:pt x="1277" y="2185"/>
                    <a:pt x="1461" y="2140"/>
                    <a:pt x="1635" y="2039"/>
                  </a:cubicBezTo>
                  <a:cubicBezTo>
                    <a:pt x="1285" y="1829"/>
                    <a:pt x="1098" y="1478"/>
                    <a:pt x="1098" y="1105"/>
                  </a:cubicBezTo>
                  <a:cubicBezTo>
                    <a:pt x="1098" y="708"/>
                    <a:pt x="1285" y="357"/>
                    <a:pt x="1635" y="147"/>
                  </a:cubicBezTo>
                  <a:cubicBezTo>
                    <a:pt x="1462" y="47"/>
                    <a:pt x="1278" y="1"/>
                    <a:pt x="1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3369588" y="1406950"/>
              <a:ext cx="13450" cy="25150"/>
            </a:xfrm>
            <a:custGeom>
              <a:avLst/>
              <a:gdLst/>
              <a:ahLst/>
              <a:cxnLst/>
              <a:rect l="l" t="t" r="r" b="b"/>
              <a:pathLst>
                <a:path w="538" h="1006" extrusionOk="0">
                  <a:moveTo>
                    <a:pt x="281" y="1"/>
                  </a:moveTo>
                  <a:cubicBezTo>
                    <a:pt x="118" y="1"/>
                    <a:pt x="1" y="118"/>
                    <a:pt x="1" y="281"/>
                  </a:cubicBezTo>
                  <a:lnTo>
                    <a:pt x="1" y="748"/>
                  </a:lnTo>
                  <a:cubicBezTo>
                    <a:pt x="1" y="888"/>
                    <a:pt x="118" y="1005"/>
                    <a:pt x="281" y="1005"/>
                  </a:cubicBezTo>
                  <a:cubicBezTo>
                    <a:pt x="421" y="1005"/>
                    <a:pt x="538" y="888"/>
                    <a:pt x="538" y="748"/>
                  </a:cubicBezTo>
                  <a:lnTo>
                    <a:pt x="538" y="281"/>
                  </a:lnTo>
                  <a:cubicBezTo>
                    <a:pt x="538" y="118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3517888" y="1406950"/>
              <a:ext cx="13450" cy="25725"/>
            </a:xfrm>
            <a:custGeom>
              <a:avLst/>
              <a:gdLst/>
              <a:ahLst/>
              <a:cxnLst/>
              <a:rect l="l" t="t" r="r" b="b"/>
              <a:pathLst>
                <a:path w="538" h="1029" extrusionOk="0">
                  <a:moveTo>
                    <a:pt x="257" y="1"/>
                  </a:moveTo>
                  <a:cubicBezTo>
                    <a:pt x="117" y="1"/>
                    <a:pt x="1" y="118"/>
                    <a:pt x="1" y="281"/>
                  </a:cubicBezTo>
                  <a:lnTo>
                    <a:pt x="1" y="748"/>
                  </a:lnTo>
                  <a:cubicBezTo>
                    <a:pt x="1" y="888"/>
                    <a:pt x="117" y="1028"/>
                    <a:pt x="257" y="1028"/>
                  </a:cubicBezTo>
                  <a:cubicBezTo>
                    <a:pt x="421" y="1028"/>
                    <a:pt x="538" y="888"/>
                    <a:pt x="538" y="748"/>
                  </a:cubicBezTo>
                  <a:lnTo>
                    <a:pt x="538" y="281"/>
                  </a:lnTo>
                  <a:cubicBezTo>
                    <a:pt x="538" y="118"/>
                    <a:pt x="421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218963" y="1265100"/>
              <a:ext cx="463600" cy="463575"/>
            </a:xfrm>
            <a:custGeom>
              <a:avLst/>
              <a:gdLst/>
              <a:ahLst/>
              <a:cxnLst/>
              <a:rect l="l" t="t" r="r" b="b"/>
              <a:pathLst>
                <a:path w="18544" h="18543" extrusionOk="0">
                  <a:moveTo>
                    <a:pt x="16535" y="1985"/>
                  </a:moveTo>
                  <a:lnTo>
                    <a:pt x="16535" y="3480"/>
                  </a:lnTo>
                  <a:cubicBezTo>
                    <a:pt x="16535" y="4087"/>
                    <a:pt x="16138" y="4647"/>
                    <a:pt x="15554" y="4857"/>
                  </a:cubicBezTo>
                  <a:cubicBezTo>
                    <a:pt x="15040" y="4110"/>
                    <a:pt x="14410" y="3433"/>
                    <a:pt x="13686" y="2896"/>
                  </a:cubicBezTo>
                  <a:cubicBezTo>
                    <a:pt x="13919" y="2359"/>
                    <a:pt x="14456" y="1985"/>
                    <a:pt x="15040" y="1985"/>
                  </a:cubicBezTo>
                  <a:close/>
                  <a:moveTo>
                    <a:pt x="3457" y="537"/>
                  </a:moveTo>
                  <a:cubicBezTo>
                    <a:pt x="4578" y="537"/>
                    <a:pt x="5605" y="1168"/>
                    <a:pt x="6096" y="2148"/>
                  </a:cubicBezTo>
                  <a:cubicBezTo>
                    <a:pt x="5816" y="2289"/>
                    <a:pt x="5559" y="2429"/>
                    <a:pt x="5302" y="2592"/>
                  </a:cubicBezTo>
                  <a:cubicBezTo>
                    <a:pt x="4952" y="1892"/>
                    <a:pt x="4251" y="1448"/>
                    <a:pt x="3457" y="1448"/>
                  </a:cubicBezTo>
                  <a:lnTo>
                    <a:pt x="1705" y="1448"/>
                  </a:lnTo>
                  <a:cubicBezTo>
                    <a:pt x="1565" y="1448"/>
                    <a:pt x="1449" y="1565"/>
                    <a:pt x="1449" y="1728"/>
                  </a:cubicBezTo>
                  <a:lnTo>
                    <a:pt x="1449" y="3480"/>
                  </a:lnTo>
                  <a:cubicBezTo>
                    <a:pt x="1449" y="4297"/>
                    <a:pt x="1939" y="5021"/>
                    <a:pt x="2686" y="5348"/>
                  </a:cubicBezTo>
                  <a:cubicBezTo>
                    <a:pt x="2546" y="5605"/>
                    <a:pt x="2406" y="5885"/>
                    <a:pt x="2289" y="6165"/>
                  </a:cubicBezTo>
                  <a:cubicBezTo>
                    <a:pt x="1238" y="5698"/>
                    <a:pt x="538" y="4624"/>
                    <a:pt x="538" y="3480"/>
                  </a:cubicBezTo>
                  <a:lnTo>
                    <a:pt x="538" y="1238"/>
                  </a:lnTo>
                  <a:cubicBezTo>
                    <a:pt x="538" y="864"/>
                    <a:pt x="865" y="537"/>
                    <a:pt x="1238" y="537"/>
                  </a:cubicBezTo>
                  <a:close/>
                  <a:moveTo>
                    <a:pt x="17282" y="537"/>
                  </a:moveTo>
                  <a:cubicBezTo>
                    <a:pt x="17679" y="537"/>
                    <a:pt x="17983" y="841"/>
                    <a:pt x="17983" y="1238"/>
                  </a:cubicBezTo>
                  <a:lnTo>
                    <a:pt x="17983" y="3480"/>
                  </a:lnTo>
                  <a:cubicBezTo>
                    <a:pt x="17983" y="4624"/>
                    <a:pt x="17282" y="5698"/>
                    <a:pt x="16231" y="6165"/>
                  </a:cubicBezTo>
                  <a:cubicBezTo>
                    <a:pt x="16114" y="5862"/>
                    <a:pt x="15974" y="5605"/>
                    <a:pt x="15834" y="5325"/>
                  </a:cubicBezTo>
                  <a:cubicBezTo>
                    <a:pt x="16581" y="5021"/>
                    <a:pt x="17072" y="4274"/>
                    <a:pt x="17072" y="3480"/>
                  </a:cubicBezTo>
                  <a:lnTo>
                    <a:pt x="17072" y="1728"/>
                  </a:lnTo>
                  <a:cubicBezTo>
                    <a:pt x="17072" y="1565"/>
                    <a:pt x="16955" y="1448"/>
                    <a:pt x="16792" y="1448"/>
                  </a:cubicBezTo>
                  <a:lnTo>
                    <a:pt x="15040" y="1448"/>
                  </a:lnTo>
                  <a:cubicBezTo>
                    <a:pt x="14269" y="1448"/>
                    <a:pt x="13569" y="1892"/>
                    <a:pt x="13219" y="2592"/>
                  </a:cubicBezTo>
                  <a:cubicBezTo>
                    <a:pt x="12962" y="2429"/>
                    <a:pt x="12705" y="2289"/>
                    <a:pt x="12425" y="2148"/>
                  </a:cubicBezTo>
                  <a:cubicBezTo>
                    <a:pt x="12938" y="1168"/>
                    <a:pt x="13943" y="537"/>
                    <a:pt x="15063" y="537"/>
                  </a:cubicBezTo>
                  <a:close/>
                  <a:moveTo>
                    <a:pt x="9230" y="1977"/>
                  </a:moveTo>
                  <a:cubicBezTo>
                    <a:pt x="12827" y="1977"/>
                    <a:pt x="16254" y="4786"/>
                    <a:pt x="16254" y="8968"/>
                  </a:cubicBezTo>
                  <a:cubicBezTo>
                    <a:pt x="16254" y="10649"/>
                    <a:pt x="15087" y="11723"/>
                    <a:pt x="14106" y="12331"/>
                  </a:cubicBezTo>
                  <a:lnTo>
                    <a:pt x="14129" y="12331"/>
                  </a:lnTo>
                  <a:cubicBezTo>
                    <a:pt x="12623" y="13206"/>
                    <a:pt x="10947" y="13644"/>
                    <a:pt x="9275" y="13644"/>
                  </a:cubicBezTo>
                  <a:cubicBezTo>
                    <a:pt x="7602" y="13644"/>
                    <a:pt x="5932" y="13206"/>
                    <a:pt x="4438" y="12331"/>
                  </a:cubicBezTo>
                  <a:cubicBezTo>
                    <a:pt x="3457" y="11723"/>
                    <a:pt x="2289" y="10649"/>
                    <a:pt x="2289" y="8968"/>
                  </a:cubicBezTo>
                  <a:cubicBezTo>
                    <a:pt x="2289" y="7356"/>
                    <a:pt x="2850" y="5792"/>
                    <a:pt x="3877" y="4531"/>
                  </a:cubicBezTo>
                  <a:cubicBezTo>
                    <a:pt x="4050" y="4341"/>
                    <a:pt x="3866" y="4100"/>
                    <a:pt x="3663" y="4100"/>
                  </a:cubicBezTo>
                  <a:cubicBezTo>
                    <a:pt x="3592" y="4100"/>
                    <a:pt x="3518" y="4130"/>
                    <a:pt x="3457" y="4204"/>
                  </a:cubicBezTo>
                  <a:cubicBezTo>
                    <a:pt x="3293" y="4414"/>
                    <a:pt x="3130" y="4624"/>
                    <a:pt x="2967" y="4857"/>
                  </a:cubicBezTo>
                  <a:cubicBezTo>
                    <a:pt x="2383" y="4647"/>
                    <a:pt x="2009" y="4087"/>
                    <a:pt x="1986" y="3480"/>
                  </a:cubicBezTo>
                  <a:lnTo>
                    <a:pt x="1986" y="1985"/>
                  </a:lnTo>
                  <a:lnTo>
                    <a:pt x="3457" y="1985"/>
                  </a:lnTo>
                  <a:cubicBezTo>
                    <a:pt x="4064" y="1985"/>
                    <a:pt x="4601" y="2335"/>
                    <a:pt x="4835" y="2896"/>
                  </a:cubicBezTo>
                  <a:cubicBezTo>
                    <a:pt x="4625" y="3059"/>
                    <a:pt x="4414" y="3223"/>
                    <a:pt x="4228" y="3386"/>
                  </a:cubicBezTo>
                  <a:cubicBezTo>
                    <a:pt x="4027" y="3568"/>
                    <a:pt x="4196" y="3864"/>
                    <a:pt x="4413" y="3864"/>
                  </a:cubicBezTo>
                  <a:cubicBezTo>
                    <a:pt x="4474" y="3864"/>
                    <a:pt x="4539" y="3840"/>
                    <a:pt x="4601" y="3783"/>
                  </a:cubicBezTo>
                  <a:cubicBezTo>
                    <a:pt x="5985" y="2536"/>
                    <a:pt x="7624" y="1977"/>
                    <a:pt x="9230" y="1977"/>
                  </a:cubicBezTo>
                  <a:close/>
                  <a:moveTo>
                    <a:pt x="9272" y="15156"/>
                  </a:moveTo>
                  <a:cubicBezTo>
                    <a:pt x="9716" y="15156"/>
                    <a:pt x="10066" y="15507"/>
                    <a:pt x="10066" y="15974"/>
                  </a:cubicBezTo>
                  <a:lnTo>
                    <a:pt x="10089" y="15950"/>
                  </a:lnTo>
                  <a:lnTo>
                    <a:pt x="10089" y="15950"/>
                  </a:lnTo>
                  <a:cubicBezTo>
                    <a:pt x="10089" y="16454"/>
                    <a:pt x="9686" y="16777"/>
                    <a:pt x="9266" y="16777"/>
                  </a:cubicBezTo>
                  <a:cubicBezTo>
                    <a:pt x="9063" y="16777"/>
                    <a:pt x="8856" y="16702"/>
                    <a:pt x="8688" y="16534"/>
                  </a:cubicBezTo>
                  <a:cubicBezTo>
                    <a:pt x="8174" y="16020"/>
                    <a:pt x="8548" y="15156"/>
                    <a:pt x="9272" y="15156"/>
                  </a:cubicBezTo>
                  <a:close/>
                  <a:moveTo>
                    <a:pt x="13242" y="13405"/>
                  </a:moveTo>
                  <a:lnTo>
                    <a:pt x="13429" y="13802"/>
                  </a:lnTo>
                  <a:cubicBezTo>
                    <a:pt x="13522" y="14035"/>
                    <a:pt x="13405" y="14292"/>
                    <a:pt x="13172" y="14386"/>
                  </a:cubicBezTo>
                  <a:cubicBezTo>
                    <a:pt x="12868" y="14479"/>
                    <a:pt x="12588" y="14572"/>
                    <a:pt x="12261" y="14666"/>
                  </a:cubicBezTo>
                  <a:cubicBezTo>
                    <a:pt x="11939" y="14752"/>
                    <a:pt x="12032" y="15214"/>
                    <a:pt x="12322" y="15214"/>
                  </a:cubicBezTo>
                  <a:cubicBezTo>
                    <a:pt x="12347" y="15214"/>
                    <a:pt x="12373" y="15210"/>
                    <a:pt x="12401" y="15203"/>
                  </a:cubicBezTo>
                  <a:cubicBezTo>
                    <a:pt x="12635" y="15133"/>
                    <a:pt x="12892" y="15063"/>
                    <a:pt x="13125" y="14969"/>
                  </a:cubicBezTo>
                  <a:lnTo>
                    <a:pt x="14059" y="17375"/>
                  </a:lnTo>
                  <a:cubicBezTo>
                    <a:pt x="14176" y="17678"/>
                    <a:pt x="13966" y="18005"/>
                    <a:pt x="13639" y="18005"/>
                  </a:cubicBezTo>
                  <a:lnTo>
                    <a:pt x="4905" y="18005"/>
                  </a:lnTo>
                  <a:cubicBezTo>
                    <a:pt x="4578" y="18005"/>
                    <a:pt x="4344" y="17678"/>
                    <a:pt x="4484" y="17375"/>
                  </a:cubicBezTo>
                  <a:lnTo>
                    <a:pt x="5419" y="14969"/>
                  </a:lnTo>
                  <a:cubicBezTo>
                    <a:pt x="6259" y="15250"/>
                    <a:pt x="7100" y="15460"/>
                    <a:pt x="7964" y="15553"/>
                  </a:cubicBezTo>
                  <a:cubicBezTo>
                    <a:pt x="7684" y="16441"/>
                    <a:pt x="8338" y="17328"/>
                    <a:pt x="9272" y="17328"/>
                  </a:cubicBezTo>
                  <a:cubicBezTo>
                    <a:pt x="10183" y="17328"/>
                    <a:pt x="10837" y="16441"/>
                    <a:pt x="10556" y="15553"/>
                  </a:cubicBezTo>
                  <a:cubicBezTo>
                    <a:pt x="10813" y="15530"/>
                    <a:pt x="11047" y="15507"/>
                    <a:pt x="11304" y="15460"/>
                  </a:cubicBezTo>
                  <a:cubicBezTo>
                    <a:pt x="11633" y="15394"/>
                    <a:pt x="11570" y="14916"/>
                    <a:pt x="11271" y="14916"/>
                  </a:cubicBezTo>
                  <a:cubicBezTo>
                    <a:pt x="11252" y="14916"/>
                    <a:pt x="11232" y="14918"/>
                    <a:pt x="11210" y="14923"/>
                  </a:cubicBezTo>
                  <a:cubicBezTo>
                    <a:pt x="10883" y="14969"/>
                    <a:pt x="10580" y="15016"/>
                    <a:pt x="10253" y="15039"/>
                  </a:cubicBezTo>
                  <a:cubicBezTo>
                    <a:pt x="9984" y="14759"/>
                    <a:pt x="9622" y="14619"/>
                    <a:pt x="9260" y="14619"/>
                  </a:cubicBezTo>
                  <a:cubicBezTo>
                    <a:pt x="8898" y="14619"/>
                    <a:pt x="8536" y="14759"/>
                    <a:pt x="8268" y="15039"/>
                  </a:cubicBezTo>
                  <a:cubicBezTo>
                    <a:pt x="7287" y="14946"/>
                    <a:pt x="6306" y="14736"/>
                    <a:pt x="5372" y="14409"/>
                  </a:cubicBezTo>
                  <a:cubicBezTo>
                    <a:pt x="5138" y="14316"/>
                    <a:pt x="5022" y="14059"/>
                    <a:pt x="5115" y="13825"/>
                  </a:cubicBezTo>
                  <a:lnTo>
                    <a:pt x="5278" y="13405"/>
                  </a:lnTo>
                  <a:cubicBezTo>
                    <a:pt x="6540" y="13895"/>
                    <a:pt x="7894" y="14175"/>
                    <a:pt x="9249" y="14222"/>
                  </a:cubicBezTo>
                  <a:lnTo>
                    <a:pt x="9272" y="14222"/>
                  </a:lnTo>
                  <a:cubicBezTo>
                    <a:pt x="10626" y="14175"/>
                    <a:pt x="11981" y="13895"/>
                    <a:pt x="13242" y="13405"/>
                  </a:cubicBezTo>
                  <a:close/>
                  <a:moveTo>
                    <a:pt x="1238" y="0"/>
                  </a:moveTo>
                  <a:cubicBezTo>
                    <a:pt x="561" y="0"/>
                    <a:pt x="1" y="560"/>
                    <a:pt x="1" y="1238"/>
                  </a:cubicBezTo>
                  <a:lnTo>
                    <a:pt x="1" y="3480"/>
                  </a:lnTo>
                  <a:cubicBezTo>
                    <a:pt x="1" y="4857"/>
                    <a:pt x="818" y="6119"/>
                    <a:pt x="2102" y="6656"/>
                  </a:cubicBezTo>
                  <a:cubicBezTo>
                    <a:pt x="1869" y="7403"/>
                    <a:pt x="1752" y="8197"/>
                    <a:pt x="1752" y="8968"/>
                  </a:cubicBezTo>
                  <a:cubicBezTo>
                    <a:pt x="1752" y="10859"/>
                    <a:pt x="3013" y="12284"/>
                    <a:pt x="4788" y="13148"/>
                  </a:cubicBezTo>
                  <a:lnTo>
                    <a:pt x="4601" y="13592"/>
                  </a:lnTo>
                  <a:cubicBezTo>
                    <a:pt x="4438" y="14012"/>
                    <a:pt x="4578" y="14479"/>
                    <a:pt x="4928" y="14759"/>
                  </a:cubicBezTo>
                  <a:lnTo>
                    <a:pt x="3971" y="17188"/>
                  </a:lnTo>
                  <a:cubicBezTo>
                    <a:pt x="3714" y="17842"/>
                    <a:pt x="4204" y="18542"/>
                    <a:pt x="4905" y="18542"/>
                  </a:cubicBezTo>
                  <a:lnTo>
                    <a:pt x="13639" y="18542"/>
                  </a:lnTo>
                  <a:cubicBezTo>
                    <a:pt x="14340" y="18542"/>
                    <a:pt x="14830" y="17842"/>
                    <a:pt x="14550" y="17188"/>
                  </a:cubicBezTo>
                  <a:lnTo>
                    <a:pt x="13592" y="14759"/>
                  </a:lnTo>
                  <a:cubicBezTo>
                    <a:pt x="13966" y="14479"/>
                    <a:pt x="14083" y="13989"/>
                    <a:pt x="13919" y="13592"/>
                  </a:cubicBezTo>
                  <a:lnTo>
                    <a:pt x="13756" y="13148"/>
                  </a:lnTo>
                  <a:cubicBezTo>
                    <a:pt x="15531" y="12260"/>
                    <a:pt x="16792" y="10859"/>
                    <a:pt x="16792" y="8968"/>
                  </a:cubicBezTo>
                  <a:cubicBezTo>
                    <a:pt x="16792" y="8174"/>
                    <a:pt x="16675" y="7403"/>
                    <a:pt x="16418" y="6656"/>
                  </a:cubicBezTo>
                  <a:cubicBezTo>
                    <a:pt x="17702" y="6095"/>
                    <a:pt x="18543" y="4857"/>
                    <a:pt x="18543" y="3456"/>
                  </a:cubicBezTo>
                  <a:lnTo>
                    <a:pt x="18543" y="1238"/>
                  </a:lnTo>
                  <a:cubicBezTo>
                    <a:pt x="18543" y="560"/>
                    <a:pt x="17983" y="0"/>
                    <a:pt x="17282" y="0"/>
                  </a:cubicBezTo>
                  <a:lnTo>
                    <a:pt x="15063" y="0"/>
                  </a:lnTo>
                  <a:cubicBezTo>
                    <a:pt x="13732" y="0"/>
                    <a:pt x="12518" y="747"/>
                    <a:pt x="11934" y="1938"/>
                  </a:cubicBezTo>
                  <a:cubicBezTo>
                    <a:pt x="11070" y="1611"/>
                    <a:pt x="10159" y="1448"/>
                    <a:pt x="9249" y="1448"/>
                  </a:cubicBezTo>
                  <a:cubicBezTo>
                    <a:pt x="8338" y="1448"/>
                    <a:pt x="7427" y="1611"/>
                    <a:pt x="6563" y="1938"/>
                  </a:cubicBezTo>
                  <a:cubicBezTo>
                    <a:pt x="5979" y="747"/>
                    <a:pt x="4788" y="0"/>
                    <a:pt x="3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311238" y="1422725"/>
              <a:ext cx="278450" cy="157500"/>
            </a:xfrm>
            <a:custGeom>
              <a:avLst/>
              <a:gdLst/>
              <a:ahLst/>
              <a:cxnLst/>
              <a:rect l="l" t="t" r="r" b="b"/>
              <a:pathLst>
                <a:path w="11138" h="6300" extrusionOk="0">
                  <a:moveTo>
                    <a:pt x="5581" y="537"/>
                  </a:moveTo>
                  <a:cubicBezTo>
                    <a:pt x="5955" y="537"/>
                    <a:pt x="6328" y="584"/>
                    <a:pt x="6702" y="701"/>
                  </a:cubicBezTo>
                  <a:cubicBezTo>
                    <a:pt x="6935" y="794"/>
                    <a:pt x="7075" y="911"/>
                    <a:pt x="7075" y="1005"/>
                  </a:cubicBezTo>
                  <a:cubicBezTo>
                    <a:pt x="7075" y="1822"/>
                    <a:pt x="6398" y="2499"/>
                    <a:pt x="5581" y="2499"/>
                  </a:cubicBezTo>
                  <a:cubicBezTo>
                    <a:pt x="4740" y="2499"/>
                    <a:pt x="4086" y="1822"/>
                    <a:pt x="4086" y="1005"/>
                  </a:cubicBezTo>
                  <a:cubicBezTo>
                    <a:pt x="4086" y="794"/>
                    <a:pt x="4670" y="537"/>
                    <a:pt x="5581" y="537"/>
                  </a:cubicBezTo>
                  <a:close/>
                  <a:moveTo>
                    <a:pt x="7566" y="1378"/>
                  </a:moveTo>
                  <a:cubicBezTo>
                    <a:pt x="8220" y="1635"/>
                    <a:pt x="8804" y="2032"/>
                    <a:pt x="9294" y="2546"/>
                  </a:cubicBezTo>
                  <a:cubicBezTo>
                    <a:pt x="9899" y="3151"/>
                    <a:pt x="9901" y="4151"/>
                    <a:pt x="9300" y="4782"/>
                  </a:cubicBezTo>
                  <a:lnTo>
                    <a:pt x="9300" y="4782"/>
                  </a:lnTo>
                  <a:cubicBezTo>
                    <a:pt x="8987" y="5085"/>
                    <a:pt x="8586" y="5237"/>
                    <a:pt x="8188" y="5237"/>
                  </a:cubicBezTo>
                  <a:cubicBezTo>
                    <a:pt x="7782" y="5237"/>
                    <a:pt x="7379" y="5080"/>
                    <a:pt x="7075" y="4764"/>
                  </a:cubicBezTo>
                  <a:cubicBezTo>
                    <a:pt x="6655" y="4356"/>
                    <a:pt x="6112" y="4151"/>
                    <a:pt x="5569" y="4151"/>
                  </a:cubicBezTo>
                  <a:cubicBezTo>
                    <a:pt x="5026" y="4151"/>
                    <a:pt x="4483" y="4356"/>
                    <a:pt x="4063" y="4764"/>
                  </a:cubicBezTo>
                  <a:cubicBezTo>
                    <a:pt x="3712" y="5121"/>
                    <a:pt x="3319" y="5270"/>
                    <a:pt x="2944" y="5270"/>
                  </a:cubicBezTo>
                  <a:cubicBezTo>
                    <a:pt x="1721" y="5270"/>
                    <a:pt x="678" y="3689"/>
                    <a:pt x="1821" y="2546"/>
                  </a:cubicBezTo>
                  <a:cubicBezTo>
                    <a:pt x="2311" y="2032"/>
                    <a:pt x="2895" y="1635"/>
                    <a:pt x="3549" y="1378"/>
                  </a:cubicBezTo>
                  <a:cubicBezTo>
                    <a:pt x="3771" y="2476"/>
                    <a:pt x="4664" y="3025"/>
                    <a:pt x="5558" y="3025"/>
                  </a:cubicBezTo>
                  <a:cubicBezTo>
                    <a:pt x="6451" y="3025"/>
                    <a:pt x="7344" y="2476"/>
                    <a:pt x="7566" y="1378"/>
                  </a:cubicBezTo>
                  <a:close/>
                  <a:moveTo>
                    <a:pt x="5572" y="4694"/>
                  </a:moveTo>
                  <a:cubicBezTo>
                    <a:pt x="5890" y="4694"/>
                    <a:pt x="6211" y="4788"/>
                    <a:pt x="6492" y="4975"/>
                  </a:cubicBezTo>
                  <a:cubicBezTo>
                    <a:pt x="6398" y="5418"/>
                    <a:pt x="6025" y="5745"/>
                    <a:pt x="5581" y="5745"/>
                  </a:cubicBezTo>
                  <a:cubicBezTo>
                    <a:pt x="5114" y="5745"/>
                    <a:pt x="4740" y="5418"/>
                    <a:pt x="4670" y="4975"/>
                  </a:cubicBezTo>
                  <a:cubicBezTo>
                    <a:pt x="4939" y="4788"/>
                    <a:pt x="5254" y="4694"/>
                    <a:pt x="5572" y="4694"/>
                  </a:cubicBezTo>
                  <a:close/>
                  <a:moveTo>
                    <a:pt x="5581" y="0"/>
                  </a:moveTo>
                  <a:cubicBezTo>
                    <a:pt x="4717" y="0"/>
                    <a:pt x="3736" y="211"/>
                    <a:pt x="3549" y="818"/>
                  </a:cubicBezTo>
                  <a:cubicBezTo>
                    <a:pt x="2755" y="1098"/>
                    <a:pt x="2031" y="1565"/>
                    <a:pt x="1447" y="2149"/>
                  </a:cubicBezTo>
                  <a:cubicBezTo>
                    <a:pt x="1" y="3652"/>
                    <a:pt x="1305" y="5790"/>
                    <a:pt x="2965" y="5790"/>
                  </a:cubicBezTo>
                  <a:cubicBezTo>
                    <a:pt x="3368" y="5790"/>
                    <a:pt x="3792" y="5664"/>
                    <a:pt x="4203" y="5372"/>
                  </a:cubicBezTo>
                  <a:cubicBezTo>
                    <a:pt x="4448" y="5990"/>
                    <a:pt x="5009" y="6300"/>
                    <a:pt x="5569" y="6300"/>
                  </a:cubicBezTo>
                  <a:cubicBezTo>
                    <a:pt x="6130" y="6300"/>
                    <a:pt x="6690" y="5990"/>
                    <a:pt x="6935" y="5372"/>
                  </a:cubicBezTo>
                  <a:cubicBezTo>
                    <a:pt x="7346" y="5664"/>
                    <a:pt x="7770" y="5790"/>
                    <a:pt x="8174" y="5790"/>
                  </a:cubicBezTo>
                  <a:cubicBezTo>
                    <a:pt x="9833" y="5790"/>
                    <a:pt x="11138" y="3652"/>
                    <a:pt x="9691" y="2149"/>
                  </a:cubicBezTo>
                  <a:cubicBezTo>
                    <a:pt x="9084" y="1565"/>
                    <a:pt x="8383" y="1098"/>
                    <a:pt x="7589" y="818"/>
                  </a:cubicBezTo>
                  <a:cubicBezTo>
                    <a:pt x="7426" y="234"/>
                    <a:pt x="6422" y="0"/>
                    <a:pt x="5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37"/>
          <p:cNvSpPr/>
          <p:nvPr/>
        </p:nvSpPr>
        <p:spPr>
          <a:xfrm>
            <a:off x="1135106" y="14925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7"/>
          <p:cNvSpPr/>
          <p:nvPr/>
        </p:nvSpPr>
        <p:spPr>
          <a:xfrm rot="10800000">
            <a:off x="854412" y="4193214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9" name="Google Shape;1749;p37"/>
          <p:cNvGrpSpPr/>
          <p:nvPr/>
        </p:nvGrpSpPr>
        <p:grpSpPr>
          <a:xfrm rot="10800000">
            <a:off x="890765" y="3854756"/>
            <a:ext cx="204479" cy="204479"/>
            <a:chOff x="1976825" y="1493925"/>
            <a:chExt cx="94675" cy="94675"/>
          </a:xfrm>
        </p:grpSpPr>
        <p:sp>
          <p:nvSpPr>
            <p:cNvPr id="1750" name="Google Shape;1750;p37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5" name="Google Shape;1765;p37"/>
          <p:cNvSpPr/>
          <p:nvPr/>
        </p:nvSpPr>
        <p:spPr>
          <a:xfrm>
            <a:off x="8269519" y="14925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974;p39">
            <a:extLst>
              <a:ext uri="{FF2B5EF4-FFF2-40B4-BE49-F238E27FC236}">
                <a16:creationId xmlns:a16="http://schemas.microsoft.com/office/drawing/2014/main" id="{7FED9AF0-79BF-4F94-8586-30D0F66B7AC2}"/>
              </a:ext>
            </a:extLst>
          </p:cNvPr>
          <p:cNvSpPr txBox="1">
            <a:spLocks/>
          </p:cNvSpPr>
          <p:nvPr/>
        </p:nvSpPr>
        <p:spPr>
          <a:xfrm>
            <a:off x="1127364" y="1769472"/>
            <a:ext cx="6893161" cy="261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efectivul</a:t>
            </a:r>
            <a:r>
              <a:rPr lang="en-US" dirty="0"/>
              <a:t> </a:t>
            </a:r>
            <a:r>
              <a:rPr lang="en-US" dirty="0" err="1"/>
              <a:t>adapostului</a:t>
            </a:r>
            <a:r>
              <a:rPr lang="en-US" dirty="0"/>
              <a:t> </a:t>
            </a:r>
            <a:r>
              <a:rPr lang="en-US" b="1" dirty="0"/>
              <a:t>360 de </a:t>
            </a:r>
            <a:r>
              <a:rPr lang="en-US" b="1" dirty="0" err="1"/>
              <a:t>caini</a:t>
            </a:r>
            <a:r>
              <a:rPr lang="en-US" dirty="0"/>
              <a:t>, </a:t>
            </a:r>
            <a:r>
              <a:rPr lang="en-US" dirty="0" err="1"/>
              <a:t>toti</a:t>
            </a:r>
            <a:r>
              <a:rPr lang="en-US" dirty="0"/>
              <a:t> </a:t>
            </a:r>
            <a:r>
              <a:rPr lang="en-US" dirty="0" err="1"/>
              <a:t>sterilizati</a:t>
            </a:r>
            <a:r>
              <a:rPr lang="en-US" dirty="0"/>
              <a:t>, </a:t>
            </a:r>
            <a:r>
              <a:rPr lang="en-US" dirty="0" err="1"/>
              <a:t>vaccinati</a:t>
            </a:r>
            <a:r>
              <a:rPr lang="en-US" dirty="0"/>
              <a:t>, </a:t>
            </a:r>
            <a:r>
              <a:rPr lang="en-US" dirty="0" err="1"/>
              <a:t>deparazitati</a:t>
            </a:r>
            <a:r>
              <a:rPr lang="en-US" dirty="0"/>
              <a:t>, </a:t>
            </a:r>
            <a:r>
              <a:rPr lang="en-US" dirty="0" err="1"/>
              <a:t>microcipati</a:t>
            </a:r>
            <a:r>
              <a:rPr lang="en-US" dirty="0"/>
              <a:t>, </a:t>
            </a:r>
            <a:r>
              <a:rPr lang="en-US" dirty="0" err="1"/>
              <a:t>dintre</a:t>
            </a:r>
            <a:r>
              <a:rPr lang="en-US" dirty="0"/>
              <a:t> care </a:t>
            </a:r>
            <a:r>
              <a:rPr lang="en-US" b="1" dirty="0" err="1"/>
              <a:t>peste</a:t>
            </a:r>
            <a:r>
              <a:rPr lang="en-US" b="1" dirty="0"/>
              <a:t> 150 </a:t>
            </a:r>
            <a:r>
              <a:rPr lang="en-US" b="1" dirty="0" err="1"/>
              <a:t>seniori</a:t>
            </a:r>
            <a:r>
              <a:rPr lang="en-US" b="1" dirty="0"/>
              <a:t>, 21 </a:t>
            </a:r>
            <a:r>
              <a:rPr lang="en-US" b="1" dirty="0" err="1"/>
              <a:t>catei</a:t>
            </a:r>
            <a:r>
              <a:rPr lang="en-US" b="1" dirty="0"/>
              <a:t> cu handicap</a:t>
            </a:r>
            <a:r>
              <a:rPr lang="en-US" dirty="0"/>
              <a:t>.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catei</a:t>
            </a:r>
            <a:r>
              <a:rPr lang="en-US" b="1" dirty="0"/>
              <a:t> </a:t>
            </a:r>
            <a:r>
              <a:rPr lang="en-US" b="1" dirty="0" err="1"/>
              <a:t>salvati</a:t>
            </a:r>
            <a:r>
              <a:rPr lang="en-US" b="1" dirty="0"/>
              <a:t> </a:t>
            </a:r>
            <a:r>
              <a:rPr lang="en-US" dirty="0"/>
              <a:t>din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situatii</a:t>
            </a:r>
            <a:r>
              <a:rPr lang="en-US" dirty="0"/>
              <a:t> </a:t>
            </a:r>
            <a:r>
              <a:rPr lang="en-US" dirty="0" err="1"/>
              <a:t>dificile</a:t>
            </a:r>
            <a:r>
              <a:rPr lang="en-US" dirty="0"/>
              <a:t> - </a:t>
            </a:r>
            <a:r>
              <a:rPr lang="en-US" b="1" dirty="0"/>
              <a:t>127</a:t>
            </a:r>
            <a:r>
              <a:rPr lang="en-US" dirty="0"/>
              <a:t> 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pisici</a:t>
            </a:r>
            <a:r>
              <a:rPr lang="en-US" b="1" dirty="0"/>
              <a:t> </a:t>
            </a:r>
            <a:r>
              <a:rPr lang="en-US" b="1" dirty="0" err="1"/>
              <a:t>salvate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b="1" dirty="0"/>
              <a:t>63</a:t>
            </a:r>
            <a:r>
              <a:rPr lang="en-US" dirty="0"/>
              <a:t> 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cai</a:t>
            </a:r>
            <a:r>
              <a:rPr lang="en-US" b="1" dirty="0"/>
              <a:t> </a:t>
            </a:r>
            <a:r>
              <a:rPr lang="en-US" b="1" dirty="0" err="1"/>
              <a:t>salvati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5</a:t>
            </a:r>
          </a:p>
          <a:p>
            <a:pPr marL="0" indent="0"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adoptii</a:t>
            </a:r>
            <a:r>
              <a:rPr lang="en-US" b="1" dirty="0"/>
              <a:t> </a:t>
            </a:r>
            <a:r>
              <a:rPr lang="en-US" b="1" dirty="0" err="1"/>
              <a:t>catei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110</a:t>
            </a:r>
          </a:p>
          <a:p>
            <a:pPr marL="0" indent="0"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adoptii</a:t>
            </a:r>
            <a:r>
              <a:rPr lang="en-US" b="1" dirty="0"/>
              <a:t> </a:t>
            </a:r>
            <a:r>
              <a:rPr lang="en-US" b="1" dirty="0" err="1"/>
              <a:t>pisici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26</a:t>
            </a:r>
          </a:p>
          <a:p>
            <a:pPr marL="0" indent="0"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sterilizari</a:t>
            </a:r>
            <a:r>
              <a:rPr lang="en-US" b="1" dirty="0"/>
              <a:t> </a:t>
            </a:r>
            <a:r>
              <a:rPr lang="en-US" b="1" dirty="0" err="1"/>
              <a:t>gratuite</a:t>
            </a:r>
            <a:r>
              <a:rPr lang="en-US" b="1" dirty="0"/>
              <a:t> </a:t>
            </a:r>
            <a:r>
              <a:rPr lang="en-US" b="1" dirty="0" err="1"/>
              <a:t>oferite</a:t>
            </a:r>
            <a:r>
              <a:rPr lang="en-US" dirty="0"/>
              <a:t> </a:t>
            </a:r>
            <a:r>
              <a:rPr lang="en-US" dirty="0" err="1"/>
              <a:t>proprietarilor</a:t>
            </a:r>
            <a:r>
              <a:rPr lang="en-US" dirty="0"/>
              <a:t> cu </a:t>
            </a:r>
            <a:r>
              <a:rPr lang="en-US" dirty="0" err="1"/>
              <a:t>venituri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voluntarilor</a:t>
            </a:r>
            <a:r>
              <a:rPr lang="en-US" dirty="0"/>
              <a:t> care </a:t>
            </a:r>
            <a:r>
              <a:rPr lang="en-US" dirty="0" err="1"/>
              <a:t>ingrijesc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salveaza</a:t>
            </a:r>
            <a:r>
              <a:rPr lang="en-US" dirty="0"/>
              <a:t> </a:t>
            </a:r>
            <a:r>
              <a:rPr lang="en-US" dirty="0" err="1"/>
              <a:t>caini</a:t>
            </a:r>
            <a:r>
              <a:rPr lang="en-US" dirty="0"/>
              <a:t>/</a:t>
            </a:r>
            <a:r>
              <a:rPr lang="en-US" dirty="0" err="1"/>
              <a:t>pisici</a:t>
            </a:r>
            <a:r>
              <a:rPr lang="en-US" dirty="0"/>
              <a:t>- </a:t>
            </a:r>
            <a:r>
              <a:rPr lang="en-US" dirty="0" err="1"/>
              <a:t>peste</a:t>
            </a:r>
            <a:r>
              <a:rPr lang="en-US" dirty="0"/>
              <a:t> 1276 </a:t>
            </a:r>
            <a:r>
              <a:rPr lang="en-US" dirty="0" err="1"/>
              <a:t>caini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pisici</a:t>
            </a:r>
            <a:endParaRPr lang="en-US" dirty="0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FF1BDBCA-EE1A-4D79-BBBD-F749221A8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60" b="22714"/>
          <a:stretch/>
        </p:blipFill>
        <p:spPr>
          <a:xfrm>
            <a:off x="5607319" y="2369740"/>
            <a:ext cx="3136586" cy="1573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40"/>
          <p:cNvSpPr txBox="1">
            <a:spLocks noGrp="1"/>
          </p:cNvSpPr>
          <p:nvPr>
            <p:ph type="title"/>
          </p:nvPr>
        </p:nvSpPr>
        <p:spPr>
          <a:xfrm>
            <a:off x="713225" y="40210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RAPORT FINANCIAR</a:t>
            </a:r>
            <a:br>
              <a:rPr lang="en" dirty="0"/>
            </a:br>
            <a:r>
              <a:rPr lang="en" dirty="0">
                <a:solidFill>
                  <a:schemeClr val="dk2"/>
                </a:solidFill>
              </a:rPr>
              <a:t>CHELTUIELI SI VENITURI 2020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080" name="Google Shape;2080;p40"/>
          <p:cNvSpPr txBox="1"/>
          <p:nvPr/>
        </p:nvSpPr>
        <p:spPr>
          <a:xfrm>
            <a:off x="549105" y="1085022"/>
            <a:ext cx="8032839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Bilanțurile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contabile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ale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asociației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sunt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informații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publice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și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pot fi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consultate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pe site-ul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ministerului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de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finante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</p:txBody>
      </p:sp>
      <p:sp>
        <p:nvSpPr>
          <p:cNvPr id="2147" name="Google Shape;2147;p40"/>
          <p:cNvSpPr/>
          <p:nvPr/>
        </p:nvSpPr>
        <p:spPr>
          <a:xfrm>
            <a:off x="4388893" y="7849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51536C8-6162-467C-83F0-0C3A332A5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25031"/>
          <a:stretch/>
        </p:blipFill>
        <p:spPr bwMode="auto">
          <a:xfrm>
            <a:off x="549105" y="1617624"/>
            <a:ext cx="3654149" cy="3347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B8FEFC6-78EE-41F3-9977-AA39B77997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4" b="59048"/>
          <a:stretch/>
        </p:blipFill>
        <p:spPr bwMode="auto">
          <a:xfrm>
            <a:off x="4425232" y="2503744"/>
            <a:ext cx="4304526" cy="1575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t Caring Workshop by Slidesgo">
  <a:themeElements>
    <a:clrScheme name="Simple Light">
      <a:dk1>
        <a:srgbClr val="8B1A47"/>
      </a:dk1>
      <a:lt1>
        <a:srgbClr val="FFE8E9"/>
      </a:lt1>
      <a:dk2>
        <a:srgbClr val="008968"/>
      </a:dk2>
      <a:lt2>
        <a:srgbClr val="FFC98F"/>
      </a:lt2>
      <a:accent1>
        <a:srgbClr val="FFE0B2"/>
      </a:accent1>
      <a:accent2>
        <a:srgbClr val="FF6041"/>
      </a:accent2>
      <a:accent3>
        <a:srgbClr val="FFA2A1"/>
      </a:accent3>
      <a:accent4>
        <a:srgbClr val="6BAA80"/>
      </a:accent4>
      <a:accent5>
        <a:srgbClr val="B14570"/>
      </a:accent5>
      <a:accent6>
        <a:srgbClr val="FFFFFF"/>
      </a:accent6>
      <a:hlink>
        <a:srgbClr val="8B1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903</Words>
  <Application>Microsoft Office PowerPoint</Application>
  <PresentationFormat>On-screen Show (16:9)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Libre Baskerville</vt:lpstr>
      <vt:lpstr>Arial</vt:lpstr>
      <vt:lpstr>Varela Round</vt:lpstr>
      <vt:lpstr>Montserrat</vt:lpstr>
      <vt:lpstr>Pet Caring Workshop by Slidesgo</vt:lpstr>
      <vt:lpstr>RAPORT ANUAL AL ASOCIATIEI KOLA KARIOLA</vt:lpstr>
      <vt:lpstr>02</vt:lpstr>
      <vt:lpstr>ISTORICUL PE SCURT AL ASOCIATIEI</vt:lpstr>
      <vt:lpstr>PRINTRE CELE MAI IMPORTANTE PROIECTE SI REALIZARI</vt:lpstr>
      <vt:lpstr>PowerPoint Presentation</vt:lpstr>
      <vt:lpstr>PowerPoint Presentation</vt:lpstr>
      <vt:lpstr>OBIECTIV PRIORITAR</vt:lpstr>
      <vt:lpstr>RETROSPECTIVA ANULUI 2020  IN CIFRE SI REALIZARI</vt:lpstr>
      <vt:lpstr>RAPORT FINANCIAR CHELTUIELI SI VENITURI 2020</vt:lpstr>
      <vt:lpstr>Echipa noastra va multumeste pentru sustinere!  Doar impreuna putem salva!</vt:lpstr>
      <vt:lpstr>ECHIPA NOASTRA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ANUAL AL ASOCIATIEI KOLA KARIOLA</dc:title>
  <cp:lastModifiedBy>Andrei Salas</cp:lastModifiedBy>
  <cp:revision>5</cp:revision>
  <dcterms:modified xsi:type="dcterms:W3CDTF">2021-10-25T18:55:59Z</dcterms:modified>
</cp:coreProperties>
</file>